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1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323" r:id="rId6"/>
    <p:sldId id="325" r:id="rId7"/>
    <p:sldId id="326" r:id="rId8"/>
    <p:sldId id="327" r:id="rId9"/>
    <p:sldId id="322" r:id="rId10"/>
    <p:sldId id="319" r:id="rId11"/>
    <p:sldId id="329" r:id="rId12"/>
    <p:sldId id="328" r:id="rId13"/>
    <p:sldId id="330" r:id="rId14"/>
    <p:sldId id="331" r:id="rId15"/>
    <p:sldId id="257" r:id="rId1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38:21.4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0,'2642'178'0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16:58.36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1 112,'788'-28,"-555"16,37 0,433-28,-267 32,-100 6,-295-2,-8-1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4:45.31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1,'0'2,"1"0,-1-1,1 1,0 0,-1 0,1 0,0-1,0 1,0 0,0-1,0 1,0-1,1 1,-1-1,0 1,1-1,-1 0,1 0,0 0,-1 0,1 0,0 0,-1 0,1 0,0-1,3 1,51 11,50-6,118-7,-68-2,1593 3,-1723-2,0 0,30-7,-29 4,53-3,46 8,-104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4:48.79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0,'790'0,"-767"0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54:58.1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0,'1701'-26'0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5:00.45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811 1,'-54'2,"-80"14,119-14,-65 5,-156-5,105-5,-5 3,111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6:32.44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0 303 24575,'20'-1'0,"0"1"0,0 1 0,0 1 0,0 1 0,-1 0 0,1 2 0,-1 0 0,0 1 0,19 9 0,-8 2 0,-24-13 0,0 0 0,0 0 0,1-1 0,-1 0 0,1 0 0,0 0 0,-1-1 0,9 1 0,-14-3 0,0 0 0,0 0 0,0-1 0,0 1 0,0-1 0,0 1 0,0-1 0,0 1 0,0-1 0,0 0 0,0 1 0,0-1 0,0 0 0,0 0 0,-1 1 0,1-1 0,0 0 0,-1 0 0,1 0 0,0 0 0,-1 0 0,0 0 0,1 0 0,-1 0 0,1-1 0,-1 1 0,0 0 0,0 0 0,0 0 0,0 0 0,0-2 0,2-43 0,-2 39 0,-2-37 60,-11-55 0,7 56-803,-3-57 1,9 79-6084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6:40.2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229 2388 24575,'-1'-6'0,"0"1"0,-1 0 0,0 0 0,0-1 0,-1 1 0,0 1 0,1-1 0,-1 0 0,-1 1 0,1-1 0,-5-4 0,-11-15 0,-6-17 0,8 16 0,2-1 0,0 0 0,2-1 0,1-1 0,-13-42 0,7-12 0,4 0 0,3-1 0,1-153 0,10-602 0,1 815 0,1 1 0,1 0 0,1 0 0,1 0 0,1 0 0,1 1 0,0 0 0,19-34 0,10-10 0,56-76 0,-59 93 0,-16 23 0,1 1 0,1 1 0,24-22 0,-35 39 0,0 0 0,0 1 0,0 0 0,0 1 0,1-1 0,-1 2 0,16-5 0,71-15 0,-47 13 0,-6-1 0,1 3 0,-1 1 0,75-2 0,-102 8 32,-1 0-1,1-1 1,19-6 0,18-2-1524,-32 8-5334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6:43.83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789 57 24575,'-1'-1'0,"1"0"0,-1 0 0,1 0 0,-1-1 0,0 1 0,1 0 0,-1 0 0,0 0 0,0 0 0,0 1 0,0-1 0,0 0 0,0 0 0,0 0 0,0 1 0,0-1 0,0 1 0,0-1 0,-3 0 0,-30-12 0,25 9 0,-10-1 0,0 0 0,0 1 0,0 1 0,0 0 0,-1 2 0,1 0 0,-1 1 0,1 2 0,-1-1 0,1 2 0,0 1 0,-29 9 0,29-5 0,1 2 0,-1 1 0,2 0 0,-1 1 0,2 1 0,-1 0 0,-26 31 0,-37 62 0,12-14 0,52-70-97,0 1-1,2 1 1,1 0-1,0 1 1,2 0-1,1 1 1,1 0-1,1 1 1,2 0-1,0 0 1,2 0-1,1 0 0,0 43 1,3-48-6729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7:04.87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0 214 24575,'2'-4'0,"1"1"0,-1 0 0,0 1 0,1-1 0,0 0 0,-1 1 0,1-1 0,0 1 0,0 0 0,1 0 0,-1 0 0,4-2 0,7-5 0,141-97 0,-131 83 0,-21 19 0,0 0 0,1 0 0,0 1 0,-1-1 0,1 1 0,1-1 0,-1 1 0,0 1 0,1-1 0,-1 1 0,6-3 0,-9 6 0,0-1 0,0 0 0,0 1 0,0-1 0,0 1 0,0 0 0,0-1 0,0 1 0,0 0 0,0-1 0,0 1 0,0 0 0,-1 0 0,1 0 0,0 0 0,-1 0 0,1 0 0,-1 0 0,1 0 0,-1 0 0,1 0 0,-1 0 0,0 0 0,1 0 0,-1 0 0,0 0 0,0 1 0,0-1 0,0 0 0,0 2 0,2 43 0,-2-41 0,-2 231-1365,2-215-5461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8:25.44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281 1 24575,'-2'11'0,"0"1"0,-1 0 0,0-1 0,-9 21 0,6-17 0,-15 54 0,4 0 0,-14 109 0,10-52 0,7-42 0,3 1 0,1 127 0,11 904 0,-2-584 0,2-513 0,1 0 0,9 36 0,-7-34 0,0-1 0,1 26 0,-3 642 0,-5-334 0,3-348 0,1 27 0,-1 0 0,-2 0 0,-1 0 0,-2 0 0,-14 52 0,11-54 0,1 0 0,-5 63 0,0 3 0,3-30 0,4 1 0,7 125 0,0-65 0,-2 507 0,-1-616 0,-1 1 0,-7 32 0,-4 34 0,0 44 0,6-83 0,0 57 0,10 10 0,-5 126 0,-10-171 0,7-50 0,2 0 0,-2 27 0,4 304 0,3-166 0,-1-159 0,1 1 0,7 28 0,4 44 0,-11-82 0,0 0 0,1 0 0,1 0 0,10 29 0,-8-27 0,0 0 0,-1 1 0,2 19 0,-2-6 0,2 0 0,20 57 0,-10-39 0,30 80 0,-36-92 0,2 0 0,29 61 0,-24-63 0,1-1 0,1 0 0,3-2 0,0-1 0,32 33 0,-30-37 0,-20-22 0,0 0 0,0 0 0,0 0 0,1-1 0,0 0 0,0 0 0,1 0 0,0-1 0,-1 0 0,1-1 0,13 6 0,16 5-1365,-20-8-5461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06:36.3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0 131,'145'-11,"-55"2,426-45,-48 4,4 44,-261 9,482 12,335-2,-633-15,31-18,-397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8:50.1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1185 0 24575,'-43'3'0,"-1"2"0,1 2 0,0 1 0,1 1 0,-52 19 0,52-15 0,-15 3 0,-249 82 0,292-92 0,0 1 0,1 0 0,0 1 0,0 0 0,0 1 0,1 0 0,1 0 0,0 2 0,0-1 0,1 1 0,-15 21 0,-73 106 0,86-117 0,1 1 0,1-1 0,1 2 0,-11 43 0,20-64 0,-12 50 0,3 1 0,-3 85 0,11-121 0,-1 0 0,-7 30 0,-4 27 0,12-37 0,2 0 0,2 0 0,1-1 0,2 1 0,2-1 0,23 61 0,41 99 0,-63-164 0,-2 1 0,-1 0 0,-2 0 0,0 38 0,-3 17 0,-4 69 0,-1-143 0,0 1 0,-1-1 0,0 0 0,-2 0 0,0-1 0,0 0 0,-18 23 0,-5 9 0,-37 54 0,-10 20 0,76-117 0,0 0 0,0 0 0,0 0 0,0 0 0,1 0 0,-1 0 0,1 0 0,-1 1 0,1-1 0,0 0 0,0 0 0,0 0 0,1 1 0,-1-1 0,0 0 0,1 0 0,0 0 0,-1 0 0,1 0 0,0 0 0,0 0 0,0 0 0,3 3 0,2 2 0,1-1 0,-1 0 0,2 0 0,14 10 0,14 11 0,-24-13 0,-2-1 0,0 1 0,0 1 0,-2 0 0,0 0 0,8 22 0,15 28 0,-22-47 0,-2-1 0,0 1 0,-1 0 0,-1 0 0,-1 0 0,2 29 0,-4 115 0,-3-98 0,3 70 0,-5 121 0,-22-86 0,20-120 0,-15 206 0,7-86 0,0-3 0,13-126 0,2 0 0,13 63 0,-9-81 0,0 0 0,2 0 0,1-1 0,1 0 0,1 0 0,15 21 0,2 2 0,23 51 0,-35-61 0,2 0 0,1-1 0,42 52 0,16 6 0,-25-28 0,69 64 0,-104-112 0,1 0 0,1-2 0,0 1 0,1-2 0,0 0 0,1-2 0,1 0 0,0-1 0,1 0 0,0-2 0,0 0 0,0-2 0,1 0 0,0-1 0,0-1 0,40 0 0,-25-2 0,-23 1 0,-1-2 0,0 1 0,0-2 0,1 0 0,-1 0 0,27-7 0,-27 0-1365,-4-2-5461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9:06:39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 0,'2312'-26'0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9:06:55.11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0,'6503'0'0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9:07:02.51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 0,'2870'-76'0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07:07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63,'1'2,"-1"-1,1 0,-1 1,1-1,0 0,0 0,-1 0,1 0,0 0,0 0,0 0,0 0,0 0,0 0,0 0,1 0,-1-1,0 1,0-1,1 1,-1-1,0 1,3 0,37 9,-37-9,88 11,1-4,170-7,-142-3,1516 0,-930 2,-678-1,56-10,20-2,-94 12,0 0,1-1,-1-1,0 0,0 0,-1-1,1 0,-1-1,0 0,0 0,0-1,8-8,-12 11,0 0,0 0,0 1,1 0,-1 0,0 1,1-1,6 0,23-5,-20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07:19.90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71,'1199'-46,"-796"39,-232 9,622-2,-758 2,59 11,-20-2,71 12,-87-12,96 6,208 21,11 1,-96-41,100 4,-241 9,60 3,533-14,-341-1,167-42,-233 10,158 6,-32-10,13 0,446 34,-467 5,-425-3,-1 0,0-1,27-8,-39 9,15-3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07:26.5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0 101,'93'-9,"-17"-1,289 5,-67 3,-167-10,-82 5,58 1,1460 8,-847-3,-696-1,-1-1,1 0,-1-2,27-8,33-8,-61 18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07:38.1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1 129,'3031'0,"-2368"-26,49 1,828 27,-813-4,-462-11,13 0,617 13,-671-12,-18-1,691 12,-426 3,-263-16,16 1,332 14,-535-1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07:40.64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0,0 0,1 0,-1 0,1 0,-1 0,1-1,-1 1,1 0,0 0,-1-1,1 1,0 0,0-1,-1 1,1-1,0 1,0-1,0 1,0-1,0 1,-1-1,1 0,0 1,0-1,0 0,1 0,33 5,-30-5,493 5,-262-8,-49 1,195 5,-345 1,-1 1,37 12,-42-10,-1 0,1-2,45 2,-52-7,47-1,119 15,-94-4,0-4,114-9,-54 0,-131 3,-4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9:07:52.02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0,'2159'51'0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16:57.32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0 133,'193'2,"203"-4,-363-2,0-1,-1-2,51-17,-52 14,0 1,0 2,61-6,6-1,-68 9,47-3,-27 7,92-13,-101 8,1 2,59 3,-78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8:53.05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5358 0 24575,'-78'1'0,"0"3"0,0 4 0,1 3 0,-125 34 0,86-10 0,1 6 0,3 5 0,1 4 0,3 5 0,-148 101 0,229-135 0,1 0 0,1 1 0,-39 46 0,-57 87 0,19-22 0,-11 20 0,40-51 0,-72 109 0,64-91 0,-37 88 0,73-124 0,-32 90 0,54-116 0,-49 88 0,-61 49 0,42-67 0,48-61 0,-39 54 0,-16-6 0,53-65 0,-63 93 0,71-90 0,-57 62 0,58-73 0,-10 12 0,7-6 0,-2-1 0,-58 50 0,71-76 0,-1-2 0,-1-1 0,-1-1 0,0-2 0,-44 14 0,-27 15 0,59-24 0,0-3 0,-1-1 0,0-2 0,-61 11 0,-346 58 0,372-64 0,55-12 0,1-1 0,-2-1 0,-29 2 0,29-4 0,1 0 0,-1 2 0,-27 9 0,27-6 0,1-2 0,-1-1 0,-28 2 0,-200-6 86,121-3-1537,109 2-5375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6:32.44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0 303 24575,'20'-1'0,"0"1"0,0 1 0,0 1 0,0 1 0,-1 0 0,1 2 0,-1 0 0,0 1 0,19 9 0,-8 2 0,-24-13 0,0 0 0,0 0 0,1-1 0,-1 0 0,1 0 0,0 0 0,-1-1 0,9 1 0,-14-3 0,0 0 0,0 0 0,0-1 0,0 1 0,0-1 0,0 1 0,0-1 0,0 1 0,0-1 0,0 0 0,0 1 0,0-1 0,0 0 0,0 0 0,-1 1 0,1-1 0,0 0 0,-1 0 0,1 0 0,0 0 0,-1 0 0,0 0 0,1 0 0,-1 0 0,1-1 0,-1 1 0,0 0 0,0 0 0,0 0 0,0 0 0,0-2 0,2-43 0,-2 39 0,-2-37 60,-11-55 0,7 56-803,-3-57 1,9 79-6084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6:40.2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229 2388 24575,'-1'-6'0,"0"1"0,-1 0 0,0 0 0,0-1 0,-1 1 0,0 1 0,1-1 0,-1 0 0,-1 1 0,1-1 0,-5-4 0,-11-15 0,-6-17 0,8 16 0,2-1 0,0 0 0,2-1 0,1-1 0,-13-42 0,7-12 0,4 0 0,3-1 0,1-153 0,10-602 0,1 815 0,1 1 0,1 0 0,1 0 0,1 0 0,1 0 0,1 1 0,0 0 0,19-34 0,10-10 0,56-76 0,-59 93 0,-16 23 0,1 1 0,1 1 0,24-22 0,-35 39 0,0 0 0,0 1 0,0 0 0,0 1 0,1-1 0,-1 2 0,16-5 0,71-15 0,-47 13 0,-6-1 0,1 3 0,-1 1 0,75-2 0,-102 8 32,-1 0-1,1-1 1,19-6 0,18-2-1524,-32 8-5334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6:43.83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789 57 24575,'-1'-1'0,"1"0"0,-1 0 0,1 0 0,-1-1 0,0 1 0,1 0 0,-1 0 0,0 0 0,0 0 0,0 1 0,0-1 0,0 0 0,0 0 0,0 0 0,0 1 0,0-1 0,0 1 0,0-1 0,-3 0 0,-30-12 0,25 9 0,-10-1 0,0 0 0,0 1 0,0 1 0,0 0 0,-1 2 0,1 0 0,-1 1 0,1 2 0,-1-1 0,1 2 0,0 1 0,-29 9 0,29-5 0,1 2 0,-1 1 0,2 0 0,-1 1 0,2 1 0,-1 0 0,-26 31 0,-37 62 0,12-14 0,52-70-97,0 1-1,2 1 1,1 0-1,0 1 1,2 0-1,1 1 1,1 0-1,1 1 1,2 0-1,0 0 1,2 0-1,1 0 0,0 43 1,3-48-6729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7:04.87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0 214 24575,'2'-4'0,"1"1"0,-1 0 0,0 1 0,1-1 0,0 0 0,-1 1 0,1-1 0,0 1 0,0 0 0,1 0 0,-1 0 0,4-2 0,7-5 0,141-97 0,-131 83 0,-21 19 0,0 0 0,1 0 0,0 1 0,-1-1 0,1 1 0,1-1 0,-1 1 0,0 1 0,1-1 0,-1 1 0,6-3 0,-9 6 0,0-1 0,0 0 0,0 1 0,0-1 0,0 1 0,0 0 0,0-1 0,0 1 0,0 0 0,0-1 0,0 1 0,0 0 0,-1 0 0,1 0 0,0 0 0,-1 0 0,1 0 0,-1 0 0,1 0 0,-1 0 0,1 0 0,-1 0 0,0 0 0,1 0 0,-1 0 0,0 0 0,0 1 0,0-1 0,0 0 0,0 2 0,2 43 0,-2-41 0,-2 231-1365,2-215-5461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48:25.44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281 1 24575,'-2'11'0,"0"1"0,-1 0 0,0-1 0,-9 21 0,6-17 0,-15 54 0,4 0 0,-14 109 0,10-52 0,7-42 0,3 1 0,1 127 0,11 904 0,-2-584 0,2-513 0,1 0 0,9 36 0,-7-34 0,0-1 0,1 26 0,-3 642 0,-5-334 0,3-348 0,1 27 0,-1 0 0,-2 0 0,-1 0 0,-2 0 0,-14 52 0,11-54 0,1 0 0,-5 63 0,0 3 0,3-30 0,4 1 0,7 125 0,0-65 0,-2 507 0,-1-616 0,-1 1 0,-7 32 0,-4 34 0,0 44 0,6-83 0,0 57 0,10 10 0,-5 126 0,-10-171 0,7-50 0,2 0 0,-2 27 0,4 304 0,3-166 0,-1-159 0,1 1 0,7 28 0,4 44 0,-11-82 0,0 0 0,1 0 0,1 0 0,10 29 0,-8-27 0,0 0 0,-1 1 0,2 19 0,-2-6 0,2 0 0,20 57 0,-10-39 0,30 80 0,-36-92 0,2 0 0,29 61 0,-24-63 0,1-1 0,1 0 0,3-2 0,0-1 0,32 33 0,-30-37 0,-20-22 0,0 0 0,0 0 0,0 0 0,1-1 0,0 0 0,0 0 0,1 0 0,0-1 0,-1 0 0,1-1 0,13 6 0,16 5-1365,-20-8-5461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17:23.6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0 321,'677'-36,"740"-103,-801 127,-149 9,993-83,-1260 72,158 11,-183 5,2398-2,-2227-14,-11 0,-243 13,139 4,-71 22,19 1,-52-25,16 0,-142-1,1 0,0 0,-1 0,1 0,0 1,0-1,-1 0,1 1,0-1,-1 1,1 0,-1-1,1 1,-1 0,1 0,-1 0,0 0,1 0,-1 0,0 0,0 1,1-1,-1 0,0 1,-1-1,1 1,0-1,0 1,0-1,-1 1,1 0,-1-1,1 4,-1-2,-1-1,1 1,-1-1,1 1,-1 0,0-1,0 0,0 1,0-1,0 0,-1 1,1-1,-1 0,0 0,1 0,-1 0,0 0,0-1,0 1,0-1,-4 3,-16 8,0-1,-1-1,-1-1,1-1,-1-1,-1-1,1-1,-34 2,-28-3,-93-6,67-1,-36 1,-219 4,319 3,-50 12,-20 2,-949 47,846-68,-207 3,239 12,-45 0,-197-15,-171 4,300 29,183-14,12-9,-154-9,109-2,-1887 3,2014 2,-1 0,-30 8,29-5,1-1,-30 0,-176-5,205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17:28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27,'2060'0,"-1762"-13,22 0,-60 13,-237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18:03.21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0 266,'799'0,"-766"2,56 10,-54-7,46 3,462-7,-259-3,354-37,-532 30,12-4,129-6,-230 18,0-1,1 0,16-6,42-4,65-1,56-1,1166 14,-975-14,-12 0,-329 14,486-14,-111 6,-82 5,-57-23,67-2,13 2,31-1,894 28,-1151 3,170 24,-131 4,-92-15,151 10,-151-28,-62 0,0 0,1 1,-1 1,1 1,-1 1,0 1,38 12,-36-5,1-1,0-2,1-1,0 0,0-2,0-1,40 0,-479-2,-271 5,276 5,-604 35,648-31,80-6,-453 49,429-53,-132 13,-530 39,880-56,-466 25,35 3,14 48,389-56,2-1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18:09.56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744 8139,'0'-5,"-1"-1,0 0,0 0,0 1,-1-1,0 1,0-1,0 1,-1 0,0 0,0 0,0 0,0 0,-1 1,0 0,-5-5,-9-7,0 0,-34-20,20 14,-10-6,28 21,1-2,0 0,-11-10,-16-13,31 26,1-1,0 1,0-2,0 1,1-1,-6-8,-29-43,-1 2,-93-92,124 136,0-1,1 0,0-1,2 0,-1-1,2 0,0 0,1-1,-6-19,0-10,1-1,-6-58,11 23,6-151,4 97,-3 75,-2 1,4 1,15-105,5 42,29-124,-34 166,-10 46,13-44,-10 38,-2 1,-2-1,-1 0,-2 0,-4-75,-1 59,3 0,10-64,3-29,-1 4,-8 96,0-70,-4 69,9-70,2 6,-5-1,-8-133,-2 80,3-560,-2 688,-12-65,3 27,0 0,4 32,-2-66,-4-43,0 1,11 118,-9-52,5 52,-2-53,8-1090,1 533,1 618,1 0,2 0,0 0,2 0,1 1,19-42,-18 49,2 1,0 0,2 1,0 0,0 1,2 0,22-20,-24 26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18:29.60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0 114,'1691'0,"-1653"-1,53-10,25-2,75-1,68 0,601 14,-808-2,52-9,51-3,316 15,-458-1,0 0,-1-2,1 1,-1-2,1 1,-1-2,0 0,12-5,-8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8:54.6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630 0 24575,'-1'8'0,"0"-1"0,-1 0 0,0 0 0,0 1 0,-1-1 0,1 0 0,-2-1 0,1 1 0,-1-1 0,0 1 0,0-1 0,-1 0 0,-8 9 0,-11 10 0,-40 32 0,62-55 0,-28 25 0,-1-2 0,-1-1 0,-1-1 0,-2-2 0,0-2 0,0-1 0,-76 26 0,78-36 0,24-6 0,1-1 0,0 1 0,-1 0 0,1 1 0,0-1 0,0 2 0,0-1 0,1 1 0,-1 0 0,1 1 0,-13 10 0,19-14 0,1 0 0,-1 0 0,1-1 0,-1 1 0,0 0 0,1 0 0,0 1 0,-1-1 0,1 0 0,-1 0 0,1 0 0,0 0 0,0 0 0,0 0 0,0 0 0,0 1 0,0-1 0,0 0 0,0 0 0,0 0 0,0 0 0,1 0 0,-1 0 0,0 0 0,1 0 0,-1 0 0,1 0 0,-1 0 0,1 0 0,0 0 0,-1 0 0,1 0 0,0 0 0,0 0 0,-1 0 0,1-1 0,0 1 0,0 0 0,0-1 0,0 1 0,0-1 0,0 1 0,0-1 0,0 1 0,2-1 0,49 19 0,281 77 0,-315-92 0,0-2 0,0 0 0,1-2 0,21-1 0,-22 1 0,0-1 0,0 2 0,35 6 0,-46-5 17,-1 0-1,0 1 0,0 0 1,0 0-1,0 1 1,0-1-1,9 10 1,-9-8-267,0-1 1,1 1-1,-1-1 1,1 0-1,11 4 1,1-2-6577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18:31.16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55,'26'0,"1498"-30,-782 6,-716 26,0 0,30 8,41 4,147-13,-147-1,-63-1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18:36.2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82,'498'0,"-472"2,0 0,31 8,-31-5,1-1,28 0,-12-1,45 7,37 3,447-12,-275-3,-246 0,52-9,38-2,-116 12,10 2,0-2,0-1,-1-2,1-2,59-17,-73 17,1 1,0 0,1 2,25-1,44-7,-55 3,4-1,1 1,-1 2,55 0,61 7,-135-1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8:58.4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1485 1 24575,'-66'0'0,"0"3"0,0 4 0,-91 21 0,-34 31 0,-275 128 0,443-176 0,1 2 0,0 1 0,0 1 0,1 0 0,1 2 0,1 1 0,0 1 0,1 1 0,-16 22 0,11-11 0,2 1 0,1 2 0,1 0 0,2 1 0,-23 64 0,33-74 0,1 0 0,0 1 0,2 0 0,0 0 0,1 30 0,5 139 0,2-72 0,-5-106 0,1 1 0,1-1 0,0 0 0,2 0 0,0 0 0,0 0 0,1 0 0,11 28 0,-11-36 0,13 31 0,-2 1 0,-2 1 0,10 44 0,1-3 0,-18-69 0,-1 1 0,-1 0 0,0 0 0,-1 0 0,3 23 0,-5 202 0,-3-112 0,1-109 0,-1 0 0,0-1 0,-2 1 0,0-1 0,0 0 0,-2 0 0,0 0 0,-11 23 0,-78 133 0,68-127 0,5-13 0,15-24 0,0-1 0,1 1 0,0 0 0,1 1 0,0-1 0,0 1 0,-4 16 0,9-24 0,0 0 0,0 0 0,0 0 0,0 0 0,0 0 0,1 0 0,-1 0 0,1 0 0,0 0 0,-1-1 0,1 1 0,1 0 0,-1 0 0,0-1 0,0 1 0,1-1 0,3 4 0,38 41 0,-1-1 0,63 140 0,-87-150 0,-2 0 0,-2 1 0,15 57 0,4 18 0,-21-79 0,-2 1 0,-1 1 0,-1 0 0,4 48 0,13 132 0,-14-141 0,5 142 0,-17-157 0,3-1 0,11 81 0,-7-81 0,0 107 0,-6-117 0,1 1 0,3-1 0,13 77 0,-4-60 0,4 70 0,11 57 0,-15-132 0,3 0 0,1-2 0,4 0 0,1-1 0,2-1 0,55 90 0,-54-105 0,-12-19 0,0-1 0,1-1 0,22 25 0,-31-40 0,0 0 0,1 0 0,-1-1 0,1 0 0,0 0 0,0 0 0,0-1 0,0 0 0,0 0 0,1-1 0,0 0 0,-1 0 0,1-1 0,0 1 0,11-1 0,-6-1 0,204-6 0,-214 6 5,0 0 0,0-1 0,1 1 0,-1-1 0,0 1 0,0-1 0,0 0 0,0 0 0,0 0 0,0 0 0,0 0 0,0 0 0,-1-1 0,1 1 0,0-1 0,0 0 0,-1 1 0,1-1 0,-1 0 0,0 0 0,1 0 0,-1 0 0,1-3 0,0-1-191,0 0 1,0 0-1,-1-1 0,0 1 1,0-1-1,0 1 1,-1-8-1,1-16-6640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9:01.07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2358 1017 24575,'-101'1'0,"-114"-2"0,200-1 0,1 0 0,-1-1 0,1 0 0,0-1 0,0-1 0,0 1 0,1-2 0,-14-7 0,-101-61 0,82 45 0,25 16 0,-3 0 0,2-1 0,0 0 0,0-2 0,2 0 0,-33-34 0,36 30 0,-2-3 0,-37-33 0,-78-71 0,65 68 0,-3 3 0,-3 2 0,-146-79 0,122 82 0,27 12 0,-111-43 0,159 75 7,0 0 0,0 1 0,-1 1-1,0 1 1,-44-3 0,-131 7-212,90 2-996,85-2-5625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9:02.1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416 0 24575,'-86'75'0,"50"-45"0,-43 44 0,70-65 0,0-1 0,-1 0 0,0-1 0,-1 0 0,0 0 0,0-1 0,0-1 0,0 0 0,-13 4 0,5-2 0,1 1 0,-24 14 0,41-21 0,0-1 0,-1 1 0,1 0 0,0-1 0,0 1 0,0 0 0,0 0 0,0 0 0,0-1 0,0 1 0,0 0 0,1 1 0,-1-1 0,0 0 0,1 0 0,-1 0 0,0 0 0,1 0 0,0 1 0,-1-1 0,1 0 0,0 0 0,-1 1 0,1-1 0,0 3 0,1-2 0,-1 0 0,1-1 0,0 1 0,0 0 0,0 0 0,0 0 0,0-1 0,1 1 0,-1-1 0,1 1 0,-1-1 0,0 1 0,1-1 0,0 0 0,1 1 0,12 7 0,0 0 0,0-2 0,22 8 0,-23-9 0,27 14 2,-1 3 0,-1 1 0,53 44 0,-10-8-1375,-66-48-5453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9:04.6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2543 25 24575,'-15'0'0,"0"-2"0,0 0 0,-16-5 0,-33-5 0,34 11 0,0 1 0,1 1 0,-1 1 0,-38 9 0,-113 37 0,159-42 0,-50 13 0,0-4 0,-123 11 0,177-23 0,0 0 0,0 1 0,-25 10 0,27-8 0,-1-1 0,0 0 0,0-2 0,-18 3 0,-337-4 0,183-5 0,146 4 0,-1-2 0,1-3 0,-1-1 0,-61-15 0,-82-28 0,105 23 0,-1 5 0,-95-12 0,91 13-1365,69 16-5461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9:05.6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504 1 24575,'0'0'0,"0"0"0,1 0 0,-1 0 0,1 0 0,-1 0 0,1 0 0,-1 0 0,0 0 0,1 0 0,-1 0 0,1 0 0,-1 0 0,0 0 0,1 1 0,-1-1 0,1 0 0,-1 0 0,0 0 0,1 1 0,-1-1 0,0 0 0,1 0 0,-1 1 0,0-1 0,0 0 0,1 1 0,-1-1 0,0 0 0,0 1 0,1-1 0,-1 1 0,0-1 0,0 0 0,0 1 0,0-1 0,0 1 0,1-1 0,-1 0 0,0 1 0,0-1 0,0 1 0,0-1 0,0 1 0,0-1 0,-1 0 0,1 1 0,0-1 0,0 1 0,0-1 0,0 0 0,0 1 0,-1-1 0,1 1 0,0-1 0,0 0 0,0 1 0,-1-1 0,1 0 0,0 1 0,-1-1 0,0 1 0,-18 21 0,-10-4 0,0-1 0,-1-1 0,0-2 0,-1-1 0,-43 12 0,-71-1 0,68-14 0,74-9 0,1-1 0,-1 1 0,0-1 0,0 1 0,1 0 0,-1 0 0,0 0 0,1 0 0,-1 1 0,1-1 0,-1 1 0,1-1 0,-3 4 0,4-4 0,0 0 0,0 0 0,1 0 0,-1 0 0,0 0 0,1 0 0,-1 0 0,1 1 0,0-1 0,-1 0 0,1 0 0,0 1 0,0-1 0,-1 0 0,1 1 0,0-1 0,1 0 0,-1 0 0,0 1 0,0-1 0,1 2 0,0 1 0,1 0 0,0-1 0,0 1 0,0 0 0,1-1 0,-1 1 0,1-1 0,0 0 0,0 1 0,0-2 0,0 1 0,1 0 0,-1 0 0,1-1 0,5 3 0,33 15 0,46 15 0,-56-24 0,-1 2 0,-1 1 0,53 31 0,-16-4-1365,-51-30-5461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9:07.73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2336 1 24575,'-39'0'0,"-77"3"0,104-2 0,0 1 0,0 1 0,0 0 0,1 0 0,-1 1 0,1 1 0,-16 8 0,-221 120 0,212-116 0,-1-3 0,0-1 0,0-1 0,-1-3 0,-45 7 0,47-11 0,1 1 0,-59 19 0,55-16 0,1-3 0,-1-1 0,0-2 0,0-1 0,-66-7 0,1 2 0,-51 2 0,-172 3 0,118 23 77,135-14-798,-126 4 0,178-15-6105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7:38:27.69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0,'157'7,"220"39,100 5,-319-39,18 0,-145-11,53 11,-52-7,52 3,12-6,164-6,-245 1,-1 0,1-1,-1-1,1 0,13-8,22-7,-12 7,-5 0,1 2,1 1,-1 1,1 2,1 2,51-2,-62 7,-4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49:09.2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602 2 24575,'-58'-1'0,"1"2"0,-1 4 0,-100 19 0,83-7 0,25-6 0,-55 20 0,103-31 0,-1 1 0,1 0 0,0-1 0,0 1 0,-1 0 0,1 0 0,0 1 0,0-1 0,0 0 0,0 1 0,0-1 0,1 1 0,-1 0 0,0 0 0,1-1 0,-1 1 0,1 0 0,0 0 0,-1 0 0,0 3 0,2-3 0,0 0 0,0 0 0,0-1 0,0 1 0,0 0 0,1 0 0,-1 0 0,0 0 0,1-1 0,0 1 0,-1 0 0,1-1 0,0 1 0,0 0 0,0-1 0,0 1 0,0-1 0,0 1 0,3 1 0,5 6 0,1-1 0,-1 0 0,2 0 0,-1-1 0,1-1 0,12 6 0,34 13 0,1-2 0,1-3 0,1-3 0,86 14 0,-139-29 0,1 1 0,-1 0 0,1 0 0,-1 0 0,0 1 0,0 0 0,-1 1 0,9 6 0,-6-4 0,-1-1 0,1-1 0,-1 1 0,15 5 0,32 10-1365,-38-17-5461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2:59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92,'52'-11,"-5"-1,355 7,-220 8,2335-3,-2317-14,-10 1,-33 1,10-1,950 14,-1103-1,-1-1,1-1,20-5,-12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02.0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1 101,'884'-27,"-374"5,-332 18,312-18,-267 3,309 12,-419 20,-61-7,58 2,-1-10,120 3,-54 26,-20-3,-3 0,-98-14,0-2,68 1,-45-10,-56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03:08.3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4801 0 0,'-4801'75'0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03:11.41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1448 0 0,'-1448'51'0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22.2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0,'2721'0,"-2694"1,0 2,29 6,39 3,115-1,244 5,1032-17,-1308-12,9 0,-39 14,-126-1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24.6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506 1,'-482'0,"459"0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33.7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0,'66'4,"-1"3,98 22,13 1,424 9,10-42,-201-1,1057 4,-1439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36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2766 29,'0'-1,"-1"0,1 0,0 0,-1 0,1 0,-1 0,1 1,-1-1,1 0,-1 0,1 0,-1 1,0-1,0 0,1 1,-1-1,0 1,0-1,0 1,0-1,1 1,-1-1,0 1,0 0,0-1,0 1,-2 0,-32-5,30 5,-316-5,178 7,84 1,0 3,-98 23,92-15,-117 9,-309 14,-216 4,643-41,26 1,1-1,0-2,-69-13,-45-11,84 17,47 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38.4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2885 53,'-595'-25,"86"0,-410 23,507 3,221 12,-5 0,149-9,31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7:38:32.923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0,'483'0,"-461"0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40.0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3048 127,'0'-2,"-1"0,1 0,0 0,-1 1,1-1,-1 0,0 0,0 0,0 0,0 1,0-1,0 0,0 1,0-1,-1 1,1-1,0 1,-1-1,0 1,1 0,-1 0,0 0,1 0,-1 0,0 0,0 1,0-1,0 1,0-1,-2 0,-9-1,-1 0,1 0,-21 1,19 0,-658-2,334 7,-884-4,1144-4,-107-18,-40-4,126 14,30 2,48 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51.12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1,'358'27,"-134"-5,184 25,-370-42,-13-1,47 16,-52-13,1-1,-1-2,34 5,106-3,91 9,-146-7,135-8,-100-2,125 4,284-5,-394-9,51-2,71 1,-92 2,217-18,-152 9,-113 8,115-5,-132 20,106-5,-157-10,-52 7,1 2,28-2,74 5,-95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53.5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26,'9'-1,"0"0,0 0,-1-1,14-4,28-6,413 10,-444 2,202 12,113 1,428-13,-740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55.0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27,'463'-16,"14"5,-350 12,-105-1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3:56.32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0,'663'0,"-640"0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4:04.7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1 155,'1037'19,"390"-11,-828-11,-402 6,264-10,-284-14,107-6,626 27,-400 2,-293-15,-80 2,846-39,-865 46,160-10,-271 14,665-36,-625 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4:42.64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1 105,'29'-2,"0"-2,-1 0,41-13,3 1,209-16,-222 28,8-8,11 0,674 10,-368 5,235-3,-593 1,1 2,29 6,-28-3,46 1,437-6,-245-2,-244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04:45.8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 0,'3175'-153'0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04:49.53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 0,'3252'-102'0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5:05.48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7:43:43.42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1 154,'69'-3,"1"-4,96-22,-98 15,0 3,105-3,-140 12,49-7,19-3,685 9,-399 6,3149-3,-3511-2,1-1,0-1,47-13,-48 9,1 2,-1 1,52-3,-36 10,0 1,61 13,-83-12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5:06.78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5:08.045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5:15.31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1,'47'3,"0"1,0 3,53 15,-42-8,73 7,-34-13,0 4,118 32,-168-35,1-2,-1-2,1-3,91-5,-29 0,883 2,-682-25,-14 0,-165 14,-88 6,52 0,2841 7,-2892-3,51-9,5-1,-80 11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5:50.064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0 132,'147'161,"-133"-141,-12-17,-1-1,0 1,1-1,-1 0,1 0,0 0,-1 0,1 0,0 0,0 0,1 0,3 2,-5-5,0 1,0 0,0-1,0 1,-1-1,1 1,0-1,0 0,0 1,0-1,-1 0,1 1,0-1,0 0,-1 0,1 0,-1 0,1 0,-1 0,1 0,-1 0,0 0,1-1,12-33,-10 28,0 1,-1-1,2 1,-1 0,1 1,0-1,0 1,0-1,1 1,0 1,0-1,0 1,0-1,1 1,0 1,-1-1,2 1,-1 0,0 1,8-3,11-1,1 0,-1 2,48-2,-12 1,420-25,-172 9,-181 8,1011-54,-700 48,-347 12,1 3,97 10,-166-2,-2 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5:51.67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0,'1348'0,"-1325"0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5:53.77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31,'76'1,"-27"1,0-3,0-1,70-13,-72 8,0 2,0 2,81 5,-27 1,-80-3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5:55.31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27,'1'-1,"-1"0,1 0,-1 0,1 0,0-1,0 1,-1 0,1 0,0 0,0 0,0 1,0-1,0 0,0 0,0 1,0-1,0 0,1 1,-1-1,0 1,0-1,1 1,-1 0,0 0,0-1,1 1,1 0,44-4,-40 4,314-2,-166 3,-133-1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05:56.828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0,'813'0,"-791"0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53:03.63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3832 3 24575,'-226'-2'0,"-239"4"0,437 1 0,1 0 0,0 1 0,1 2 0,-1 1 0,1 1 0,-48 21 0,-138 91 0,74-38 0,10-10 0,-134 101 0,200-126 0,1 3 0,3 3 0,-98 114 0,11 36 0,119-163 0,0 1 0,3 1 0,2 2 0,1 0 0,-24 87 0,17-46 0,-6 16 0,-39 211 0,50-196 0,12-79 0,3 1 0,-3 48 0,6-48 0,-1-1 0,-12 43 0,9-46 0,1 1 0,-4 67 0,10 1081 0,3-540 0,11-364 0,0-17 0,-11-84 0,-5 645 0,-7-668 0,-7 1 0,-6-2 0,-44 154 0,-266 782 0,181-657 0,143-413 0,0-1 0,-24 36 0,4-7 0,2 2 0,-2-1 0,-2-1 0,-2-2 0,-75 79 0,-114 74 0,181-166-71,28-22-114,-1 1 1,0-2-1,0 0 0,-1 0 0,0-2 0,-24 11 0,20-13-6641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53:05.16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32 1 24575,'1'0'0,"0"1"0,0-1 0,0 1 0,0-1 0,0 1 0,0 0 0,0-1 0,0 1 0,0 0 0,0 0 0,0 0 0,0 0 0,-1-1 0,1 1 0,0 0 0,-1 0 0,1 1 0,-1-1 0,1 0 0,-1 0 0,1 0 0,-1 0 0,0 0 0,1 1 0,-1-1 0,0 0 0,0 2 0,5 39 0,-5-37 0,2 15 0,-1 1 0,0 0 0,-2 0 0,-1-1 0,0 1 0,-1-1 0,-2 1 0,0-1 0,-1 0 0,-1-1 0,-11 24 0,17-41 0,-1-1 0,1 1 0,0-1 0,0 1 0,1 0 0,-1-1 0,0 1 0,0 0 0,1-1 0,-1 1 0,1 0 0,0 0 0,-1-1 0,1 1 0,0 0 0,0 0 0,0 0 0,0 0 0,0-1 0,1 1 0,-1 0 0,1 0 0,-1 0 0,1-1 0,-1 1 0,1 0 0,0-1 0,0 1 0,0-1 0,2 3 0,2 0 0,0-1 0,0 0 0,0 0 0,1-1 0,0 1 0,-1-1 0,1 0 0,8 1 0,10 2-87,1-1-1,-1-2 0,1 0 1,42-3-1,-39 1-839,-6-1-5899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7:43:50.83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78,'1151'0,"-1038"-5,154-27,28-2,208 27,-315 8,-167 1,-1 0,0 1,0 1,26 9,45 8,-3-13,109-6,68 5,-228-3,520 33,829-40,-731 5,-651-2,0 0,-1 0,1 0,0 0,0 0,0 1,0 0,0 0,-1 0,1 0,0 1,-1-1,1 1,4 3,3 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53:09.9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2384 0 24575,'1'69'0,"-4"98"0,1-141 0,-1 0 0,-2 0 0,0 0 0,-13 33 0,-2 10 0,16-51 0,-1 0 0,-1 0 0,-1 0 0,-12 24 0,-16 34 0,30-62 0,-1 0 0,0-1 0,-1 1 0,0-1 0,-1-1 0,-15 19 0,-16 11 0,-1-2 0,-2-2 0,-85 59 0,100-82 0,-1-2 0,0 0 0,-1-2 0,0-1 0,-1-1 0,-43 6 0,23-4 0,-56 20 0,46-8 0,-2-3 0,0-3 0,0-2 0,-2-3 0,1-3 0,-106 1 0,-303-11 0,441 0 0,1-2 0,-35-9 0,14 3 0,-56-14 0,78 15 0,-1 1 0,1 2 0,-55-4 0,33 10-1365,29-1-5461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7:53:11.7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262 1 24575,'-20'1'0,"-1"1"0,1 0 0,0 2 0,0 0 0,1 1 0,-1 2 0,1-1 0,0 2 0,-22 13 0,38-19 0,0 0 0,0 0 0,0 0 0,0 0 0,1 1 0,-1-1 0,1 1 0,0 0 0,-1 0 0,1 0 0,0 0 0,1 0 0,-1 0 0,0 0 0,1 1 0,0-1 0,0 1 0,0-1 0,0 1 0,0-1 0,1 1 0,0 0 0,0-1 0,0 1 0,0-1 0,0 1 0,1 0 0,-1-1 0,1 1 0,0-1 0,0 1 0,0-1 0,4 6 0,-2 0 0,2-1 0,-1 0 0,1 0 0,0 0 0,1 0 0,0-1 0,0 0 0,0 0 0,1-1 0,0 0 0,0 0 0,9 5 0,50 24-1365,-53-26-5461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7:53:19.1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16,'4'0,"6"0,6 0,4 0,3 0,2 0,1 0,0 0,1 0,-1 0,0 0,0 0,-5-5,-1 0,-4-1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7:53:21.1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27,'5'0,"5"0,6-5,4 0,3-1,2 2,1 1,1 1,-5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10:03.7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10:07.12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53,'151'-2,"169"5,-280 1,72 17,-79-13,0-1,1-2,42 2,2925-9,-2735-11,5-1,-123 15,555-16,108 2,-497 16,1077-3,-1059-26,19 0,715 27,-1045-1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10:09.35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1 103,'7'5,"0"-1,1 0,0-1,-1 1,1-1,0-1,1 0,-1 0,0 0,17 0,-9 0,117 12,261-9,-228-7,57 4,263-10,-110-37,-201 20,226-4,1665 31,-1971-6,100-18,-103 10,120-2,-41 15,-146-1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10:11.4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0,'864'0,"-842"0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10:12.32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13:22.4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483 7 24575,'-80'-2'0,"52"-1"0,0 2 0,0 1 0,0 1 0,1 1 0,-1 2 0,-42 11 0,62-12 0,0 0 0,1 1 0,0 0 0,-1 1 0,1 0 0,1 0 0,-1 0 0,1 1 0,0 0 0,0 0 0,0 0 0,1 1 0,0 0 0,1 0 0,-7 12 0,4-4 0,1 1 0,0 0 0,1 1 0,0-1 0,2 1 0,-3 26 0,-4 21 0,6-46 0,1 0 0,1 1 0,0 30 0,3-43 0,-1 1 0,1-1 0,1 0 0,-1 0 0,1 1 0,0-1 0,0-1 0,1 1 0,0 0 0,0-1 0,0 1 0,1-1 0,0 0 0,7 8 0,4 5 0,-1 1 0,0 0 0,14 30 0,-8-16 0,-17-27 0,0 0 0,-1 0 0,0 0 0,-1 0 0,1 1 0,-1-1 0,0 0 0,0 1 0,-1-1 0,0 0 0,0 1 0,-1-1 0,0 1 0,0-1 0,0 0 0,-1 0 0,1 0 0,-2 0 0,-2 7 0,2-3 0,0 1 0,0 0 0,1 0 0,-1 13 0,3-20 0,0 0 0,0 1 0,0-1 0,1 0 0,0 0 0,0 0 0,0 1 0,1-1 0,-1 0 0,1 0 0,0-1 0,0 1 0,0 0 0,6 6 0,-3-3 0,0 1 0,-1-1 0,0 1 0,0 0 0,-1 0 0,0 1 0,0-1 0,-1 1 0,0-1 0,0 1 0,0 12 0,-1 14 0,-4 55 0,0-24 0,1-5 0,0-35 0,2 1 0,0-1 0,1 0 0,7 32 0,-5-47 0,1 0 0,1 0 0,0 0 0,0-1 0,1 0 0,0 0 0,1 0 0,0-1 0,1 0 0,-1 0 0,2 0 0,-1-1 0,1-1 0,12 8 0,-2-2 0,1-1 0,0 0 0,1-2 0,1 0 0,-1-2 0,27 7 0,73 13 0,-61-16-66,-46-8-64,1-1 0,-1 0 0,1-1 0,0 0 0,0-2 0,-1 1 1,1-2-1,0 0 0,17-4 0,-16 0-6696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7:43:56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78,'162'0,"443"5,-6 45,-427-34,294-8,-263-10,-135-1,0-3,-1-3,111-30,-43 13,260-17,-287 34,321-10,-329 21,-1 5,128 24,451 146,-634-163,-11-2,0-2,0-1,0-2,1-1,0-2,48 0,-72-4,0-1,-1 0,1 0,0-1,-1 0,0-1,1 0,-1 0,0-1,15-8,-10 4,0 1,1 0,0 2,1-1,-1 2,1 0,0 1,18-1,16 1,65 6,-78-1,1-1,-1-1,70-12,207-45,-96 7,-157 37,0 4,0 1,112 2,-144 5,0-1,29-7,-27 3,50-1,-59 7,8 0,-1-1,1-1,47-10,-52 8,1 0,-1 2,40 1,-43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13:27.37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5598 2581 24575,'-1'-1'0,"1"-1"0,-1 1 0,1 0 0,-1-1 0,0 1 0,1 0 0,-1 0 0,0-1 0,0 1 0,0 0 0,0 0 0,0 0 0,0 0 0,0 0 0,0 1 0,0-1 0,-1 0 0,-1-1 0,-28-14 0,24 13 0,-19-13 0,1-1 0,0-1 0,2-1 0,0-2 0,1 0 0,2-1 0,-21-27 0,27 33 0,2 0 0,0-1 0,0 0 0,2-1 0,0 0 0,1-1 0,1 0 0,1 0 0,0-1 0,2 0 0,0 0 0,1-1 0,1 1 0,0-30 0,5-507 0,-3 540 0,0 0 0,-2 1 0,1 0 0,-2-1 0,0 1 0,-1 0 0,-1 1 0,-8-18 0,1 9 0,0 0 0,-2 1 0,-1 0 0,-20-23 0,21 27 0,0-2 0,-15-28 0,-10-17 0,3 12 0,23 31 0,-1 1 0,-1 1 0,-1 0 0,0 1 0,-2 1 0,0 1 0,-24-18 0,14 16 0,-11-9 0,0 2 0,-2 2 0,0 1 0,-2 3 0,-76-27 0,40 24 0,14 3 0,-74-12 0,24 7 0,-18-3 0,-326-50 0,336 45 0,85 21 0,-65-12 0,-179-31 0,60 35 0,37 6 0,96 8 0,-132 5 0,-17 1 0,142-11 0,59 6 0,-52-2 0,-610 9 0,669-3 0,0-1 0,0-2 0,-38-10 0,32 6 0,-58-6 0,-90-11 0,123 15 0,0 3 0,-72 0 0,117 8-105,-1-1 0,0-1 0,0 0 0,1-2 0,0 0 0,-1 0 0,2-2 0,-1 0 0,0-1 0,1 0 0,1-2 0,-30-19 0,33 18-6721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13:33.6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354 513 24575,'-2'-4'0,"1"0"0,-1-1 0,-1 1 0,1 0 0,-1 1 0,1-1 0,-1 0 0,-5-4 0,-6-10 0,-15-29 0,2 3 0,-1 1 0,-40-46 0,-20-24 0,69 92 0,11 14 0,1-1 0,1 1 0,0-1 0,0-1 0,0 1 0,1-1 0,-6-12 0,11 20 0,1 0 0,-1 0 0,0 0 0,0 1 0,1-1 0,-1 0 0,0 0 0,1 0 0,-1 0 0,1 1 0,-1-1 0,1 0 0,-1 1 0,1-1 0,0 0 0,-1 1 0,1-1 0,0 0 0,0 1 0,-1-1 0,1 1 0,0 0 0,0-1 0,0 1 0,0-1 0,-1 1 0,1 0 0,0 0 0,0 0 0,0 0 0,0-1 0,0 1 0,0 0 0,0 0 0,1 1 0,42-3 0,-39 2 0,378 4-1365,-362-4-5461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13:37.3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24575,'0'1'0,"1"0"0,-1 0 0,1 0 0,-1 0 0,1 0 0,-1 0 0,1 0 0,0 0 0,0 0 0,-1 0 0,1 0 0,0 0 0,0-1 0,0 1 0,0 0 0,0-1 0,0 1 0,0-1 0,0 1 0,0-1 0,1 1 0,-1-1 0,0 0 0,0 1 0,0-1 0,0 0 0,3 0 0,37 5 0,-36-5 0,442 3 0,-229-5 0,-86 0 0,141 4 0,-236 3 0,-1 2 0,66 20 0,-72-18 0,0 0 0,0-2 0,0-2 0,57 4 0,141-11-1365,-206 2-5461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14:01.2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58 24575,'3'-3'0,"0"1"0,1-1 0,-1 1 0,1 0 0,0 0 0,0 0 0,-1 0 0,1 1 0,0 0 0,0-1 0,1 2 0,4-2 0,58-2 0,-11 1 0,25-9 0,-1 4 0,1 3 0,0 4 0,106 12 0,-129-4 0,0 3 0,80 24 0,-126-29 0,0 0 0,-1 1 0,1 1 0,-1 0 0,11 9 0,25 15 0,-6-5 0,-1 2 0,-1 2 0,-1 2 0,52 56 0,2 34 0,-74-101 0,0 2 0,-1 0 0,26 51 0,14 19 0,55 58 0,-44-56 0,19 23 0,-42-63 0,33 35 0,12 6 0,-58-64-1365,-17-16-5461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14:02.5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1 277 24575,'14'1'0,"0"1"0,0 0 0,0 1 0,0 1 0,-1 0 0,1 1 0,22 12 0,-23-11 0,0 0 0,1-1 0,0 0 0,0-1 0,0 0 0,25 2 0,-36-6 0,0 0 0,0 0 0,0 0 0,0-1 0,0 1 0,0-1 0,0 0 0,0 0 0,0 0 0,0 0 0,0 0 0,-1-1 0,1 1 0,0-1 0,-1 0 0,1 0 0,-1 0 0,0 0 0,0 0 0,0-1 0,0 1 0,0 0 0,0-1 0,0 0 0,-1 1 0,0-1 0,1 0 0,-1 0 0,0 0 0,0 0 0,0 0 0,-1 0 0,1-4 0,2-12 0,-1 0 0,0-1 0,-2 1 0,-2-23 0,1 20 0,-1-99-1365,2 97-5461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14:10.2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2684 714 24575,'-1'-7'0,"1"0"0,-1 1 0,0-1 0,-1 0 0,0 1 0,0-1 0,0 1 0,-1-1 0,1 1 0,-2 0 0,1 0 0,-1 0 0,0 1 0,0-1 0,0 1 0,-1 0 0,0 0 0,0 0 0,0 1 0,-10-7 0,-11-5 0,0 1 0,-1 2 0,-45-17 0,12 5 0,-293-114 0,224 80 0,7 3 0,57 29 0,40 15 0,-1 2 0,-1 1 0,-36-9 0,-131-26 0,110 22 0,21 9 0,-48-15 0,84 18 0,-1 1 0,-1 1 0,0 2 0,0 0 0,0 2 0,-33 0 0,-27 3 0,-101 5 0,161 1 0,0 2 0,0 1 0,0 1 0,1 1 0,-36 20 0,9-6 0,32-12 0,0 1 0,1 1 0,-31 25 0,37-26 0,-26 22 0,3 2 0,-39 46 0,34-36 0,32-33-1365,2-1-5461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14:11.9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24575,'3'0'0,"-1"1"0,0-1 0,1 1 0,-1 0 0,0-1 0,1 1 0,-1 0 0,0 0 0,0 1 0,0-1 0,0 0 0,0 1 0,0-1 0,0 1 0,0 0 0,-1-1 0,1 1 0,0 0 0,-1 0 0,0 0 0,1 0 0,-1 0 0,0 0 0,0 1 0,0-1 0,-1 0 0,1 1 0,0-1 0,-1 0 0,0 1 0,1-1 0,-1 4 0,2 13 0,0 0 0,-2 0 0,-1 22 0,0-19 0,-1 6 0,1-17 0,1 0 0,0-1 0,0 1 0,1 0 0,0 0 0,4 12 0,-5-20 0,1-1 0,0 0 0,1 1 0,-1-1 0,0 0 0,1 1 0,-1-1 0,1 0 0,0 0 0,-1 0 0,1-1 0,0 1 0,0 0 0,0-1 0,1 1 0,-1-1 0,0 0 0,0 0 0,1 1 0,-1-2 0,1 1 0,-1 0 0,1 0 0,-1-1 0,1 1 0,0-1 0,-1 0 0,1 0 0,-1 0 0,6-1 0,3 0 0,-1-1 0,1-1 0,-1 0 0,0 0 0,0-1 0,0 0 0,-1 0 0,1-1 0,-1-1 0,13-9 0,-10 6 0,1 1 0,-1 1 0,1 1 0,1 0 0,16-6 0,26-7-1365,-40 13-5461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19.9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0,'3559'0,"-3537"0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22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1,'22'2,"0"0,0 2,39 11,-2 0,91 11,219 11,-121-34,-141-5,192 22,266 76,-470-80,172 7,97-23,-152-3,-34 6,193-6,-122-21,152-4,-193 29,-187-1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24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79,'2075'0,"-1216"-37,-661 20,-44 1,1 7,157 12,-308-3,0 0,-1 1,1-1,0 1,-1 0,1 0,-1 1,1-1,-1 1,7 3,2 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7:44:05.3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0,'508'0,"-486"0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25.6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78,'1298'-38,"60"-1,-325 40,-1003 0,51 9,12 2,435 14,-518-25,-1-1,-1 1,0 0,0 0,0 1,16 4,-22 1,-12 1,-14 5,23-13,-28 13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26.7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0 204,'36'-2,"0"-1,46-11,8-1,745-65,4 35,-829 45,451-12,45-2,466-4,-899 18,-52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27.9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0 102,'45'-2,"52"-9,-50 5,47-1,1028 8,174-2,-388-44,-524 19,-64 22,-286 4,-10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29.5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0 103,'313'-24,"-71"2,-170 19,930-26,-393 17,-39-1,887 14,-1432-1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30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1,'0'1,"1"1,-1 0,1 0,0 0,-1 0,1-1,0 1,0 0,0-1,0 1,0-1,0 1,1-1,-1 1,0-1,1 0,-1 0,1 0,-1 0,1 0,0 0,-1 0,1 0,0-1,0 1,0 0,3 0,56 9,-56-10,361 6,-200-9,-144 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33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2,'95'-1,"104"0,291 35,-340-19,271-9,-228-8,657 2,-832 0,0 0,1 2,19 4,-34-5,1 0,-1 0,1 0,-1 1,0-1,0 1,0 0,0 0,0 1,0-1,-1 1,1 0,-1 0,1 0,-1 0,0 1,4 6,1 6,0-3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1:35.5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1,'3'59,"2"1,23 99,-23-135,8 55,15 61,-18-92,-2 1,-3 0,-2 0,-1 0,-7 58,2 13,1 2,5 142,1-229,16 63,-2-15,5 18,-11-56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40:47.8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86,'618'-17,"-121"-11,-328 9,-98 9,79-1,344 12,-458-1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40:48.5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0,'834'0,"-798"0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40:50.18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1,'1375'0,"-1338"0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16:49.03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1 130,'1058'-65,"-689"32,-32 25,18-3,217-1,-361 14,18-4,245 5,-306 9,75 1,-201-11,59 9,-57-5,47 1,212-8,-281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40:51.0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1 110,'191'-5,"281"-44,-327 32,253 3,-375 14,-1-1,1-2,38-8,-26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40:57.90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1 317,'125'-3,"225"-36,352-63,-256 40,-257 39,317 2,1338 24,-1020-4,-548 20,-60-1,733-12,-534-8,3615 2,-3999-3,0-1,0-1,-1-1,1-2,-2-1,1-1,37-20,-13 8,-22 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40:59.99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46,'6'-1,"0"1,0-1,0-1,-1 1,1-1,8-4,22-6,36 2,0 3,0 3,74 6,-43-1,901 1,-970 0,-1 1,53 13,-46-8,48 3,2-10,-64-2,-1 1,0 1,0 1,0 1,33 9,-31-3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41:05.326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69,'1918'0,"-1668"21,-32-1,684-17,-468-6,-184 1,283 6,-279 16,49 2,-108-2,-1 1,779-20,-464-3,-184 4,358-5,-449-17,54-2,16 2,-39 0,25-1,-5 1,-210 16,-1-4,0-3,93-25,-132 26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9:41:07.70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1,'1133'0,"-1108"1,0 2,0 0,31 10,-27-6,56 6,177-11,-151-4,-76 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28:21.39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24522,'0'9397'0,"16682"-9397"0,-16682-9397 0,-16682 9397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9:16.71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52,'24'2,"0"0,25 6,31 4,555-7,-344-8,2497 3,-2567-13,14 0,1226 15,-767-4,-248-23,-44 0,309 24,-342 2,-344-1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29:20.79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0,'13'1,"-1"1,1 1,-1-1,0 2,20 7,25 8,-18-13,0-2,-1-2,63-3,-59-1,-1 2,79 10,-32 1,0-4,154-7,-99-2,863 2,-971-2,57-9,-56 5,53-2,265 9,-332-1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30:21.7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 0,'3073'-75'0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30:25.52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124 103,'112'-1,"176"-23,-117 6,300 9,-294 10,-125 1,52 10,-54-6,57 1,-4-5,117-6,-151-8,-51 7,0 2,29-3,95-6,20-1,-3 0,-6 1,629 12,-766 1,-1 0,1 1,-1 1,0 1,0 0,0 1,0 0,-1 1,1 1,-2 0,1 1,-1 0,0 1,-1 1,0 0,20 22,-31-31,0 0,0 0,-1 0,1 0,0 0,0 0,-1 1,1-1,-1 0,1 0,-1 0,0 1,1-1,-1 0,0 1,0-1,0 0,0 0,0 1,0-1,0 0,0 1,-1-1,1 0,-1 0,1 1,0-1,-1 0,0 0,1 0,-1 0,0 0,0 0,1 0,-1 0,0 0,0 0,0 0,0 0,0-1,0 1,-2 1,-7 3,1-1,-1 0,0-1,-17 4,3 0,-4 1,0-1,-1-1,1-1,-43 1,-121-7,73-2,-20 1,30-1,0 4,0 6,-110 20,-175 38,338-52,34-7,-1-1,1-1,-36 2,-862-6,408-2,489 1,0-2,-1 0,2-2,-26-8,21 5,-1 2,-30-4,-28-4,59 9,0 1,-37-2,40 6,2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16:56.59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78,'3916'0,"-3739"-13,-1-1,-116 15,-3-1,0-1,75-13,-81 7,57 0,-6 0,148-8,-216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30:28.48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 0,'1652'-51'0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31:07.45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689 1 24575,'-18'0'0,"-1"0"0,1 1 0,0 0 0,0 2 0,0 0 0,0 1 0,0 1 0,0 1 0,1 0 0,-18 10 0,-23 15 0,26-16 0,1 2 0,1 1 0,0 1 0,2 1 0,-52 49 0,52-40 0,16-19 0,2 1 0,-1 0 0,2 0 0,-1 1 0,2 0 0,-1 1 0,2 0 0,0 0 0,0 1 0,-4 15 0,1 11 0,3 1 0,-6 81 0,2-9 0,-2 71 0,12-139 0,1 2 0,6 57 0,-4-88 0,1 0 0,1-1 0,0 1 0,1-1 0,0 0 0,1 0 0,12 20 0,3 1 0,69 106 0,-76-123 0,1-1 0,1 0 0,1-1 0,0-1 0,21 16 0,50 38 0,-60-45 0,1-2 0,2 0 0,58 31 0,10 0 0,-59-31 0,82 34 0,-46-29 0,1-3 0,2-4 0,0-3 0,1-3 0,0-4 0,125 1 0,-163-12 0,-1-2 0,63-11 0,-88 9 0,-1 0 0,1-1 0,-1 0 0,0-1 0,-1-1 0,0 0 0,0-1 0,0-1 0,22-18 0,-14 8 0,1 0 0,-1 0 0,-2-1 0,1-1 0,28-41 0,-16 12 0,-2-2 0,-2-1 0,-3-2 0,-2 0 0,26-92 0,-42 112 0,0-1 0,-3 1 0,0-1 0,-3 0 0,-1 0 0,-1 0 0,-3 0 0,-11-64 0,-56-119 0,56 189 0,0 0 0,-2 1 0,-2 0 0,0 1 0,-2 1 0,-43-45 0,10 22 0,-67-48 0,103 85 0,-64-56 0,-23-18 0,71 59 0,27 21 0,0 1 0,-1 0 0,0 1 0,0 0 0,0 0 0,-1 0 0,-8-3 0,16 7 0,-1 1 0,0 0 0,1 0 0,-1 0 0,1 0 0,-1 0 0,1 0 0,-1-1 0,0 1 0,1 0 0,-1 0 0,1 1 0,-1-1 0,1 0 0,-1 0 0,0 0 0,1 0 0,-1 0 0,1 1 0,-1-1 0,1 0 0,-1 0 0,1 1 0,-1-1 0,1 1 0,-1-1 0,1 0 0,0 1 0,-1-1 0,1 1 0,-1 0 0,-3 22 0,11 24 0,22 48 0,-7-25 0,17 99 0,-36-106 0,-4-53 0,0 0 0,1 0 0,0-1 0,1 1 0,0 0 0,1 0 0,0-1 0,1 1 0,-1-1 0,7 13 0,-9-22 0,1 0 0,-1 0 0,0 0 0,0 0 0,1 0 0,-1 0 0,0 0 0,0 0 0,1 0 0,-1 0 0,0 0 0,0-1 0,1 1 0,-1 0 0,0 0 0,0 0 0,1 0 0,-1-1 0,0 1 0,0 0 0,0 0 0,1 0 0,-1-1 0,0 1 0,0 0 0,0 0 0,0-1 0,0 1 0,1 0 0,-1 0 0,0-1 0,0 1 0,0 0 0,0-1 0,0 1 0,0 0 0,0 0 0,0-1 0,0 1 0,0 0 0,0 0 0,0-1 0,0 1 0,0 0 0,-1-1 0,1 1 0,0-1 0,3-17 0,-5-31 0,-2 1 0,-1 0 0,-3 0 0,-20-66 0,7 57 0,16 45 0,-1 0 0,2 0 0,0-1 0,0 0 0,1 0 0,-2-20 0,5 31 0,0-1 0,0 1 0,1-1 0,-1 1 0,1-1 0,-1 1 0,1-1 0,0 1 0,0 0 0,0 0 0,0-1 0,0 1 0,0 0 0,1 0 0,-1 0 0,3-2 0,-1 1 0,1 1 0,-1-1 0,0 1 0,1 0 0,-1 1 0,1-1 0,0 1 0,0-1 0,-1 1 0,1 0 0,0 0 0,0 1 0,5-1 0,42-2 0,1 2 0,76 8 0,-109-5-97,0 1-1,-1 1 1,1 1-1,-1 0 1,0 1-1,0 2 1,-1-1-1,0 2 1,0 0-1,-1 1 1,0 1-1,-1 0 0,19 19 1,-25-18-6729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8:50:24.2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 0,'6451'-25'0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0:41.55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0 105,'142'0,"774"-35,-758 15,290-27,8 45,-228 4,1501-2,-1522 16,-124-7,22 4,122 30,-173-29,-20-5,0-1,0-1,44 2,465-8,-263-3,-247 4,1 2,-1 1,0 1,60 21,-40-12,-11-6,1-3,0-1,0-3,-1-1,45-5,16 2,432 2,-501-2,54-9,-53 5,51-1,-33 8,-36 1,1-1,-1-1,1-1,31-6,-33 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1:10.98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0 154,'587'-20,"39"12,-365 11,376-3,-607 1,53 10,17 1,602-9,-360-5,902 2,-1028-13,13 0,-210 12,0-1,0-1,21-5,18-3,119-24,-119 21,0 3,100-6,-132 15,48-9,-48 6,0 1,26 0,124 5,-152-1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4:14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1,'535'22,"-413"-15,-103-6,724 55,3-38,-475-21,6006 3,-6262-1,-1 0,0-1,27-8,-39 9,15-3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4:20.99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26,'7136'0,"-6840"-13,3 0,1241 14,-1518-1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4:32.1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53,'480'-15,"-125"8,-41 3,-185-9,44 0,912 14,-786 12,-23 0,1752-11,-985-4,-599 2,-418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4:39.91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0,'2098'0,"-1792"13,-22 0,1063-12,-647-3,-679 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2T18:54:41.35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0,'1832'0,"-1781"5,-30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12/04/2025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BA61E-4923-4B51-A11B-3B835291C89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16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04/12/2025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8.xml"/><Relationship Id="rId18" Type="http://schemas.openxmlformats.org/officeDocument/2006/relationships/image" Target="../media/image117.png"/><Relationship Id="rId26" Type="http://schemas.openxmlformats.org/officeDocument/2006/relationships/image" Target="../media/image121.png"/><Relationship Id="rId3" Type="http://schemas.openxmlformats.org/officeDocument/2006/relationships/image" Target="../media/image6.png"/><Relationship Id="rId21" Type="http://schemas.openxmlformats.org/officeDocument/2006/relationships/customXml" Target="../ink/ink112.xml"/><Relationship Id="rId34" Type="http://schemas.openxmlformats.org/officeDocument/2006/relationships/image" Target="../media/image125.png"/><Relationship Id="rId7" Type="http://schemas.openxmlformats.org/officeDocument/2006/relationships/customXml" Target="../ink/ink105.xml"/><Relationship Id="rId12" Type="http://schemas.openxmlformats.org/officeDocument/2006/relationships/image" Target="../media/image114.png"/><Relationship Id="rId17" Type="http://schemas.openxmlformats.org/officeDocument/2006/relationships/customXml" Target="../ink/ink110.xml"/><Relationship Id="rId25" Type="http://schemas.openxmlformats.org/officeDocument/2006/relationships/customXml" Target="../ink/ink114.xml"/><Relationship Id="rId33" Type="http://schemas.openxmlformats.org/officeDocument/2006/relationships/customXml" Target="../ink/ink118.xml"/><Relationship Id="rId2" Type="http://schemas.openxmlformats.org/officeDocument/2006/relationships/image" Target="../media/image4.png"/><Relationship Id="rId16" Type="http://schemas.openxmlformats.org/officeDocument/2006/relationships/image" Target="../media/image116.png"/><Relationship Id="rId20" Type="http://schemas.openxmlformats.org/officeDocument/2006/relationships/image" Target="../media/image118.png"/><Relationship Id="rId29" Type="http://schemas.openxmlformats.org/officeDocument/2006/relationships/customXml" Target="../ink/ink1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customXml" Target="../ink/ink107.xml"/><Relationship Id="rId24" Type="http://schemas.openxmlformats.org/officeDocument/2006/relationships/image" Target="../media/image120.png"/><Relationship Id="rId32" Type="http://schemas.openxmlformats.org/officeDocument/2006/relationships/image" Target="../media/image124.png"/><Relationship Id="rId5" Type="http://schemas.openxmlformats.org/officeDocument/2006/relationships/customXml" Target="../ink/ink104.xml"/><Relationship Id="rId15" Type="http://schemas.openxmlformats.org/officeDocument/2006/relationships/customXml" Target="../ink/ink109.xml"/><Relationship Id="rId23" Type="http://schemas.openxmlformats.org/officeDocument/2006/relationships/customXml" Target="../ink/ink113.xml"/><Relationship Id="rId28" Type="http://schemas.openxmlformats.org/officeDocument/2006/relationships/image" Target="../media/image122.png"/><Relationship Id="rId36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customXml" Target="../ink/ink111.xml"/><Relationship Id="rId31" Type="http://schemas.openxmlformats.org/officeDocument/2006/relationships/customXml" Target="../ink/ink117.xml"/><Relationship Id="rId4" Type="http://schemas.openxmlformats.org/officeDocument/2006/relationships/image" Target="../media/image74.png"/><Relationship Id="rId9" Type="http://schemas.openxmlformats.org/officeDocument/2006/relationships/customXml" Target="../ink/ink106.xml"/><Relationship Id="rId14" Type="http://schemas.openxmlformats.org/officeDocument/2006/relationships/image" Target="../media/image115.png"/><Relationship Id="rId22" Type="http://schemas.openxmlformats.org/officeDocument/2006/relationships/image" Target="../media/image119.png"/><Relationship Id="rId27" Type="http://schemas.openxmlformats.org/officeDocument/2006/relationships/customXml" Target="../ink/ink115.xml"/><Relationship Id="rId30" Type="http://schemas.openxmlformats.org/officeDocument/2006/relationships/image" Target="../media/image123.png"/><Relationship Id="rId35" Type="http://schemas.openxmlformats.org/officeDocument/2006/relationships/customXml" Target="../ink/ink119.xml"/><Relationship Id="rId8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customXml" Target="../ink/ink124.xml"/><Relationship Id="rId18" Type="http://schemas.openxmlformats.org/officeDocument/2006/relationships/image" Target="../media/image128.png"/><Relationship Id="rId26" Type="http://schemas.openxmlformats.org/officeDocument/2006/relationships/image" Target="../media/image132.png"/><Relationship Id="rId3" Type="http://schemas.openxmlformats.org/officeDocument/2006/relationships/image" Target="../media/image6.png"/><Relationship Id="rId21" Type="http://schemas.openxmlformats.org/officeDocument/2006/relationships/customXml" Target="../ink/ink128.xml"/><Relationship Id="rId7" Type="http://schemas.openxmlformats.org/officeDocument/2006/relationships/customXml" Target="../ink/ink121.xml"/><Relationship Id="rId12" Type="http://schemas.openxmlformats.org/officeDocument/2006/relationships/image" Target="../media/image114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2" Type="http://schemas.openxmlformats.org/officeDocument/2006/relationships/image" Target="../media/image4.png"/><Relationship Id="rId16" Type="http://schemas.openxmlformats.org/officeDocument/2006/relationships/image" Target="../media/image127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customXml" Target="../ink/ink123.xml"/><Relationship Id="rId24" Type="http://schemas.openxmlformats.org/officeDocument/2006/relationships/image" Target="../media/image131.png"/><Relationship Id="rId5" Type="http://schemas.openxmlformats.org/officeDocument/2006/relationships/customXml" Target="../ink/ink120.xml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33.png"/><Relationship Id="rId10" Type="http://schemas.openxmlformats.org/officeDocument/2006/relationships/image" Target="../media/image113.png"/><Relationship Id="rId19" Type="http://schemas.openxmlformats.org/officeDocument/2006/relationships/customXml" Target="../ink/ink127.xml"/><Relationship Id="rId4" Type="http://schemas.openxmlformats.org/officeDocument/2006/relationships/image" Target="../media/image74.png"/><Relationship Id="rId9" Type="http://schemas.openxmlformats.org/officeDocument/2006/relationships/customXml" Target="../ink/ink122.xml"/><Relationship Id="rId14" Type="http://schemas.openxmlformats.org/officeDocument/2006/relationships/image" Target="../media/image115.png"/><Relationship Id="rId22" Type="http://schemas.openxmlformats.org/officeDocument/2006/relationships/image" Target="../media/image130.png"/><Relationship Id="rId27" Type="http://schemas.openxmlformats.org/officeDocument/2006/relationships/customXml" Target="../ink/ink1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5.xml"/><Relationship Id="rId18" Type="http://schemas.openxmlformats.org/officeDocument/2006/relationships/image" Target="../media/image15.png"/><Relationship Id="rId3" Type="http://schemas.openxmlformats.org/officeDocument/2006/relationships/image" Target="../media/image6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17" Type="http://schemas.openxmlformats.org/officeDocument/2006/relationships/customXml" Target="../ink/ink7.xml"/><Relationship Id="rId2" Type="http://schemas.openxmlformats.org/officeDocument/2006/relationships/image" Target="../media/image4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24" Type="http://schemas.openxmlformats.org/officeDocument/2006/relationships/image" Target="../media/image18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11.png"/><Relationship Id="rId19" Type="http://schemas.openxmlformats.org/officeDocument/2006/relationships/customXml" Target="../ink/ink8.xml"/><Relationship Id="rId4" Type="http://schemas.openxmlformats.org/officeDocument/2006/relationships/image" Target="../media/image8.png"/><Relationship Id="rId9" Type="http://schemas.openxmlformats.org/officeDocument/2006/relationships/customXml" Target="../ink/ink3.xml"/><Relationship Id="rId14" Type="http://schemas.openxmlformats.org/officeDocument/2006/relationships/image" Target="../media/image13.png"/><Relationship Id="rId2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customXml" Target="../ink/ink19.xml"/><Relationship Id="rId42" Type="http://schemas.openxmlformats.org/officeDocument/2006/relationships/image" Target="../media/image38.png"/><Relationship Id="rId47" Type="http://schemas.openxmlformats.org/officeDocument/2006/relationships/customXml" Target="../ink/ink32.xml"/><Relationship Id="rId63" Type="http://schemas.openxmlformats.org/officeDocument/2006/relationships/customXml" Target="../ink/ink40.xml"/><Relationship Id="rId68" Type="http://schemas.openxmlformats.org/officeDocument/2006/relationships/image" Target="../media/image50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29" Type="http://schemas.openxmlformats.org/officeDocument/2006/relationships/customXml" Target="../ink/ink23.xml"/><Relationship Id="rId11" Type="http://schemas.openxmlformats.org/officeDocument/2006/relationships/customXml" Target="../ink/ink14.xml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37" Type="http://schemas.openxmlformats.org/officeDocument/2006/relationships/customXml" Target="../ink/ink27.xml"/><Relationship Id="rId40" Type="http://schemas.openxmlformats.org/officeDocument/2006/relationships/image" Target="../media/image37.png"/><Relationship Id="rId45" Type="http://schemas.openxmlformats.org/officeDocument/2006/relationships/customXml" Target="../ink/ink31.xml"/><Relationship Id="rId53" Type="http://schemas.openxmlformats.org/officeDocument/2006/relationships/customXml" Target="../ink/ink35.xml"/><Relationship Id="rId58" Type="http://schemas.openxmlformats.org/officeDocument/2006/relationships/image" Target="../media/image46.png"/><Relationship Id="rId66" Type="http://schemas.openxmlformats.org/officeDocument/2006/relationships/image" Target="../media/image49.png"/><Relationship Id="rId74" Type="http://schemas.openxmlformats.org/officeDocument/2006/relationships/image" Target="../media/image53.png"/><Relationship Id="rId5" Type="http://schemas.openxmlformats.org/officeDocument/2006/relationships/customXml" Target="../ink/ink11.xml"/><Relationship Id="rId61" Type="http://schemas.openxmlformats.org/officeDocument/2006/relationships/customXml" Target="../ink/ink39.xml"/><Relationship Id="rId19" Type="http://schemas.openxmlformats.org/officeDocument/2006/relationships/customXml" Target="../ink/ink18.xml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customXml" Target="../ink/ink22.xml"/><Relationship Id="rId30" Type="http://schemas.openxmlformats.org/officeDocument/2006/relationships/image" Target="../media/image32.png"/><Relationship Id="rId35" Type="http://schemas.openxmlformats.org/officeDocument/2006/relationships/customXml" Target="../ink/ink26.xml"/><Relationship Id="rId43" Type="http://schemas.openxmlformats.org/officeDocument/2006/relationships/customXml" Target="../ink/ink30.xml"/><Relationship Id="rId48" Type="http://schemas.openxmlformats.org/officeDocument/2006/relationships/image" Target="../media/image41.png"/><Relationship Id="rId56" Type="http://schemas.openxmlformats.org/officeDocument/2006/relationships/image" Target="../media/image45.png"/><Relationship Id="rId64" Type="http://schemas.openxmlformats.org/officeDocument/2006/relationships/customXml" Target="../ink/ink41.xml"/><Relationship Id="rId69" Type="http://schemas.openxmlformats.org/officeDocument/2006/relationships/customXml" Target="../ink/ink44.xml"/><Relationship Id="rId8" Type="http://schemas.openxmlformats.org/officeDocument/2006/relationships/image" Target="../media/image21.png"/><Relationship Id="rId51" Type="http://schemas.openxmlformats.org/officeDocument/2006/relationships/customXml" Target="../ink/ink34.xml"/><Relationship Id="rId72" Type="http://schemas.openxmlformats.org/officeDocument/2006/relationships/image" Target="../media/image52.png"/><Relationship Id="rId3" Type="http://schemas.openxmlformats.org/officeDocument/2006/relationships/image" Target="../media/image6.png"/><Relationship Id="rId12" Type="http://schemas.openxmlformats.org/officeDocument/2006/relationships/image" Target="../media/image23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33" Type="http://schemas.openxmlformats.org/officeDocument/2006/relationships/customXml" Target="../ink/ink25.xml"/><Relationship Id="rId38" Type="http://schemas.openxmlformats.org/officeDocument/2006/relationships/image" Target="../media/image36.png"/><Relationship Id="rId46" Type="http://schemas.openxmlformats.org/officeDocument/2006/relationships/image" Target="../media/image40.png"/><Relationship Id="rId59" Type="http://schemas.openxmlformats.org/officeDocument/2006/relationships/customXml" Target="../ink/ink38.xml"/><Relationship Id="rId67" Type="http://schemas.openxmlformats.org/officeDocument/2006/relationships/customXml" Target="../ink/ink43.xml"/><Relationship Id="rId20" Type="http://schemas.openxmlformats.org/officeDocument/2006/relationships/image" Target="../media/image27.png"/><Relationship Id="rId41" Type="http://schemas.openxmlformats.org/officeDocument/2006/relationships/customXml" Target="../ink/ink29.xml"/><Relationship Id="rId54" Type="http://schemas.openxmlformats.org/officeDocument/2006/relationships/image" Target="../media/image44.png"/><Relationship Id="rId62" Type="http://schemas.openxmlformats.org/officeDocument/2006/relationships/image" Target="../media/image48.png"/><Relationship Id="rId70" Type="http://schemas.openxmlformats.org/officeDocument/2006/relationships/image" Target="../media/image51.png"/><Relationship Id="rId75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49" Type="http://schemas.openxmlformats.org/officeDocument/2006/relationships/customXml" Target="../ink/ink33.xml"/><Relationship Id="rId57" Type="http://schemas.openxmlformats.org/officeDocument/2006/relationships/customXml" Target="../ink/ink37.xml"/><Relationship Id="rId10" Type="http://schemas.openxmlformats.org/officeDocument/2006/relationships/image" Target="../media/image22.png"/><Relationship Id="rId31" Type="http://schemas.openxmlformats.org/officeDocument/2006/relationships/customXml" Target="../ink/ink24.xml"/><Relationship Id="rId44" Type="http://schemas.openxmlformats.org/officeDocument/2006/relationships/image" Target="../media/image39.png"/><Relationship Id="rId52" Type="http://schemas.openxmlformats.org/officeDocument/2006/relationships/image" Target="../media/image43.png"/><Relationship Id="rId60" Type="http://schemas.openxmlformats.org/officeDocument/2006/relationships/image" Target="../media/image47.png"/><Relationship Id="rId65" Type="http://schemas.openxmlformats.org/officeDocument/2006/relationships/customXml" Target="../ink/ink42.xml"/><Relationship Id="rId73" Type="http://schemas.openxmlformats.org/officeDocument/2006/relationships/customXml" Target="../ink/ink46.xml"/><Relationship Id="rId4" Type="http://schemas.openxmlformats.org/officeDocument/2006/relationships/image" Target="../media/image19.png"/><Relationship Id="rId9" Type="http://schemas.openxmlformats.org/officeDocument/2006/relationships/customXml" Target="../ink/ink13.xml"/><Relationship Id="rId13" Type="http://schemas.openxmlformats.org/officeDocument/2006/relationships/customXml" Target="../ink/ink15.xml"/><Relationship Id="rId18" Type="http://schemas.openxmlformats.org/officeDocument/2006/relationships/image" Target="../media/image26.png"/><Relationship Id="rId39" Type="http://schemas.openxmlformats.org/officeDocument/2006/relationships/customXml" Target="../ink/ink28.xml"/><Relationship Id="rId34" Type="http://schemas.openxmlformats.org/officeDocument/2006/relationships/image" Target="../media/image34.png"/><Relationship Id="rId50" Type="http://schemas.openxmlformats.org/officeDocument/2006/relationships/image" Target="../media/image42.png"/><Relationship Id="rId55" Type="http://schemas.openxmlformats.org/officeDocument/2006/relationships/customXml" Target="../ink/ink36.xml"/><Relationship Id="rId76" Type="http://schemas.openxmlformats.org/officeDocument/2006/relationships/image" Target="../media/image54.png"/><Relationship Id="rId7" Type="http://schemas.openxmlformats.org/officeDocument/2006/relationships/customXml" Target="../ink/ink12.xml"/><Relationship Id="rId71" Type="http://schemas.openxmlformats.org/officeDocument/2006/relationships/customXml" Target="../ink/ink45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.xml"/><Relationship Id="rId18" Type="http://schemas.openxmlformats.org/officeDocument/2006/relationships/image" Target="../media/image61.png"/><Relationship Id="rId26" Type="http://schemas.openxmlformats.org/officeDocument/2006/relationships/customXml" Target="../ink/ink59.xml"/><Relationship Id="rId39" Type="http://schemas.openxmlformats.org/officeDocument/2006/relationships/image" Target="../media/image71.png"/><Relationship Id="rId21" Type="http://schemas.openxmlformats.org/officeDocument/2006/relationships/customXml" Target="../ink/ink56.xml"/><Relationship Id="rId34" Type="http://schemas.openxmlformats.org/officeDocument/2006/relationships/customXml" Target="../ink/ink63.xml"/><Relationship Id="rId7" Type="http://schemas.openxmlformats.org/officeDocument/2006/relationships/customXml" Target="../ink/ink49.xml"/><Relationship Id="rId2" Type="http://schemas.openxmlformats.org/officeDocument/2006/relationships/image" Target="../media/image4.pn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29" Type="http://schemas.openxmlformats.org/officeDocument/2006/relationships/image" Target="../media/image66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customXml" Target="../ink/ink51.xml"/><Relationship Id="rId24" Type="http://schemas.openxmlformats.org/officeDocument/2006/relationships/image" Target="../media/image64.png"/><Relationship Id="rId32" Type="http://schemas.openxmlformats.org/officeDocument/2006/relationships/customXml" Target="../ink/ink62.xml"/><Relationship Id="rId37" Type="http://schemas.openxmlformats.org/officeDocument/2006/relationships/image" Target="../media/image70.png"/><Relationship Id="rId40" Type="http://schemas.openxmlformats.org/officeDocument/2006/relationships/customXml" Target="../ink/ink66.xml"/><Relationship Id="rId5" Type="http://schemas.openxmlformats.org/officeDocument/2006/relationships/customXml" Target="../ink/ink48.xml"/><Relationship Id="rId15" Type="http://schemas.openxmlformats.org/officeDocument/2006/relationships/customXml" Target="../ink/ink53.xml"/><Relationship Id="rId23" Type="http://schemas.openxmlformats.org/officeDocument/2006/relationships/customXml" Target="../ink/ink57.xml"/><Relationship Id="rId28" Type="http://schemas.openxmlformats.org/officeDocument/2006/relationships/customXml" Target="../ink/ink60.xml"/><Relationship Id="rId36" Type="http://schemas.openxmlformats.org/officeDocument/2006/relationships/customXml" Target="../ink/ink64.xml"/><Relationship Id="rId10" Type="http://schemas.openxmlformats.org/officeDocument/2006/relationships/image" Target="../media/image57.png"/><Relationship Id="rId19" Type="http://schemas.openxmlformats.org/officeDocument/2006/relationships/customXml" Target="../ink/ink55.xml"/><Relationship Id="rId31" Type="http://schemas.openxmlformats.org/officeDocument/2006/relationships/image" Target="../media/image67.png"/><Relationship Id="rId4" Type="http://schemas.openxmlformats.org/officeDocument/2006/relationships/image" Target="../media/image19.png"/><Relationship Id="rId9" Type="http://schemas.openxmlformats.org/officeDocument/2006/relationships/customXml" Target="../ink/ink50.xml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image" Target="../media/image65.png"/><Relationship Id="rId30" Type="http://schemas.openxmlformats.org/officeDocument/2006/relationships/customXml" Target="../ink/ink61.xml"/><Relationship Id="rId35" Type="http://schemas.openxmlformats.org/officeDocument/2006/relationships/image" Target="../media/image69.png"/><Relationship Id="rId8" Type="http://schemas.openxmlformats.org/officeDocument/2006/relationships/image" Target="../media/image56.png"/><Relationship Id="rId3" Type="http://schemas.openxmlformats.org/officeDocument/2006/relationships/image" Target="../media/image6.png"/><Relationship Id="rId12" Type="http://schemas.openxmlformats.org/officeDocument/2006/relationships/image" Target="../media/image58.png"/><Relationship Id="rId17" Type="http://schemas.openxmlformats.org/officeDocument/2006/relationships/customXml" Target="../ink/ink54.xml"/><Relationship Id="rId25" Type="http://schemas.openxmlformats.org/officeDocument/2006/relationships/customXml" Target="../ink/ink58.xml"/><Relationship Id="rId33" Type="http://schemas.openxmlformats.org/officeDocument/2006/relationships/image" Target="../media/image68.png"/><Relationship Id="rId38" Type="http://schemas.openxmlformats.org/officeDocument/2006/relationships/customXml" Target="../ink/ink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5.png"/><Relationship Id="rId39" Type="http://schemas.openxmlformats.org/officeDocument/2006/relationships/customXml" Target="../ink/ink77.xml"/><Relationship Id="rId21" Type="http://schemas.openxmlformats.org/officeDocument/2006/relationships/customXml" Target="../ink/ink68.xml"/><Relationship Id="rId34" Type="http://schemas.openxmlformats.org/officeDocument/2006/relationships/image" Target="../media/image89.png"/><Relationship Id="rId42" Type="http://schemas.openxmlformats.org/officeDocument/2006/relationships/image" Target="../media/image76.png"/><Relationship Id="rId47" Type="http://schemas.openxmlformats.org/officeDocument/2006/relationships/customXml" Target="../ink/ink81.xml"/><Relationship Id="rId50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82.png"/><Relationship Id="rId29" Type="http://schemas.openxmlformats.org/officeDocument/2006/relationships/customXml" Target="../ink/ink72.xml"/><Relationship Id="rId41" Type="http://schemas.openxmlformats.org/officeDocument/2006/relationships/customXml" Target="../ink/ink78.xml"/><Relationship Id="rId54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.xml"/><Relationship Id="rId24" Type="http://schemas.openxmlformats.org/officeDocument/2006/relationships/image" Target="../media/image84.png"/><Relationship Id="rId32" Type="http://schemas.openxmlformats.org/officeDocument/2006/relationships/image" Target="../media/image88.png"/><Relationship Id="rId37" Type="http://schemas.openxmlformats.org/officeDocument/2006/relationships/customXml" Target="../ink/ink76.xml"/><Relationship Id="rId40" Type="http://schemas.openxmlformats.org/officeDocument/2006/relationships/image" Target="../media/image75.png"/><Relationship Id="rId45" Type="http://schemas.openxmlformats.org/officeDocument/2006/relationships/customXml" Target="../ink/ink80.xml"/><Relationship Id="rId53" Type="http://schemas.openxmlformats.org/officeDocument/2006/relationships/customXml" Target="../ink/ink84.xml"/><Relationship Id="rId5" Type="http://schemas.openxmlformats.org/officeDocument/2006/relationships/image" Target="../media/image74.png"/><Relationship Id="rId23" Type="http://schemas.openxmlformats.org/officeDocument/2006/relationships/customXml" Target="../ink/ink69.xml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49" Type="http://schemas.openxmlformats.org/officeDocument/2006/relationships/customXml" Target="../ink/ink82.xml"/><Relationship Id="rId31" Type="http://schemas.openxmlformats.org/officeDocument/2006/relationships/customXml" Target="../ink/ink73.xml"/><Relationship Id="rId44" Type="http://schemas.openxmlformats.org/officeDocument/2006/relationships/image" Target="../media/image77.png"/><Relationship Id="rId52" Type="http://schemas.openxmlformats.org/officeDocument/2006/relationships/image" Target="../media/image81.png"/><Relationship Id="rId4" Type="http://schemas.openxmlformats.org/officeDocument/2006/relationships/image" Target="../media/image6.png"/><Relationship Id="rId22" Type="http://schemas.openxmlformats.org/officeDocument/2006/relationships/image" Target="../media/image83.png"/><Relationship Id="rId27" Type="http://schemas.openxmlformats.org/officeDocument/2006/relationships/customXml" Target="../ink/ink71.xml"/><Relationship Id="rId30" Type="http://schemas.openxmlformats.org/officeDocument/2006/relationships/image" Target="../media/image87.png"/><Relationship Id="rId35" Type="http://schemas.openxmlformats.org/officeDocument/2006/relationships/customXml" Target="../ink/ink75.xml"/><Relationship Id="rId43" Type="http://schemas.openxmlformats.org/officeDocument/2006/relationships/customXml" Target="../ink/ink79.xml"/><Relationship Id="rId48" Type="http://schemas.openxmlformats.org/officeDocument/2006/relationships/image" Target="../media/image79.png"/><Relationship Id="rId51" Type="http://schemas.openxmlformats.org/officeDocument/2006/relationships/customXml" Target="../ink/ink83.xml"/><Relationship Id="rId3" Type="http://schemas.openxmlformats.org/officeDocument/2006/relationships/image" Target="../media/image4.png"/><Relationship Id="rId25" Type="http://schemas.openxmlformats.org/officeDocument/2006/relationships/customXml" Target="../ink/ink70.xml"/><Relationship Id="rId33" Type="http://schemas.openxmlformats.org/officeDocument/2006/relationships/customXml" Target="../ink/ink74.xml"/><Relationship Id="rId38" Type="http://schemas.openxmlformats.org/officeDocument/2006/relationships/image" Target="../media/image91.png"/><Relationship Id="rId46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customXml" Target="../ink/ink89.xml"/><Relationship Id="rId18" Type="http://schemas.openxmlformats.org/officeDocument/2006/relationships/image" Target="../media/image98.png"/><Relationship Id="rId3" Type="http://schemas.openxmlformats.org/officeDocument/2006/relationships/image" Target="../media/image6.png"/><Relationship Id="rId7" Type="http://schemas.openxmlformats.org/officeDocument/2006/relationships/customXml" Target="../ink/ink86.xml"/><Relationship Id="rId12" Type="http://schemas.openxmlformats.org/officeDocument/2006/relationships/image" Target="../media/image95.png"/><Relationship Id="rId17" Type="http://schemas.openxmlformats.org/officeDocument/2006/relationships/customXml" Target="../ink/ink91.xml"/><Relationship Id="rId2" Type="http://schemas.openxmlformats.org/officeDocument/2006/relationships/image" Target="../media/image4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0.png"/><Relationship Id="rId11" Type="http://schemas.openxmlformats.org/officeDocument/2006/relationships/customXml" Target="../ink/ink88.xml"/><Relationship Id="rId5" Type="http://schemas.openxmlformats.org/officeDocument/2006/relationships/customXml" Target="../ink/ink85.xml"/><Relationship Id="rId15" Type="http://schemas.openxmlformats.org/officeDocument/2006/relationships/customXml" Target="../ink/ink90.xml"/><Relationship Id="rId10" Type="http://schemas.openxmlformats.org/officeDocument/2006/relationships/image" Target="../media/image94.png"/><Relationship Id="rId4" Type="http://schemas.openxmlformats.org/officeDocument/2006/relationships/image" Target="../media/image74.png"/><Relationship Id="rId9" Type="http://schemas.openxmlformats.org/officeDocument/2006/relationships/customXml" Target="../ink/ink87.xml"/><Relationship Id="rId1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96.xml"/><Relationship Id="rId18" Type="http://schemas.openxmlformats.org/officeDocument/2006/relationships/image" Target="../media/image105.png"/><Relationship Id="rId26" Type="http://schemas.openxmlformats.org/officeDocument/2006/relationships/image" Target="../media/image109.png"/><Relationship Id="rId3" Type="http://schemas.openxmlformats.org/officeDocument/2006/relationships/image" Target="../media/image6.png"/><Relationship Id="rId21" Type="http://schemas.openxmlformats.org/officeDocument/2006/relationships/customXml" Target="../ink/ink100.xml"/><Relationship Id="rId7" Type="http://schemas.openxmlformats.org/officeDocument/2006/relationships/customXml" Target="../ink/ink93.xml"/><Relationship Id="rId12" Type="http://schemas.openxmlformats.org/officeDocument/2006/relationships/image" Target="../media/image102.png"/><Relationship Id="rId17" Type="http://schemas.openxmlformats.org/officeDocument/2006/relationships/customXml" Target="../ink/ink98.xml"/><Relationship Id="rId25" Type="http://schemas.openxmlformats.org/officeDocument/2006/relationships/customXml" Target="../ink/ink102.xml"/><Relationship Id="rId2" Type="http://schemas.openxmlformats.org/officeDocument/2006/relationships/image" Target="../media/image4.png"/><Relationship Id="rId16" Type="http://schemas.openxmlformats.org/officeDocument/2006/relationships/image" Target="../media/image104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customXml" Target="../ink/ink95.xml"/><Relationship Id="rId24" Type="http://schemas.openxmlformats.org/officeDocument/2006/relationships/image" Target="../media/image108.png"/><Relationship Id="rId5" Type="http://schemas.openxmlformats.org/officeDocument/2006/relationships/customXml" Target="../ink/ink92.xml"/><Relationship Id="rId15" Type="http://schemas.openxmlformats.org/officeDocument/2006/relationships/customXml" Target="../ink/ink97.xml"/><Relationship Id="rId23" Type="http://schemas.openxmlformats.org/officeDocument/2006/relationships/customXml" Target="../ink/ink101.xml"/><Relationship Id="rId28" Type="http://schemas.openxmlformats.org/officeDocument/2006/relationships/image" Target="../media/image110.png"/><Relationship Id="rId10" Type="http://schemas.openxmlformats.org/officeDocument/2006/relationships/image" Target="../media/image101.png"/><Relationship Id="rId19" Type="http://schemas.openxmlformats.org/officeDocument/2006/relationships/customXml" Target="../ink/ink99.xml"/><Relationship Id="rId4" Type="http://schemas.openxmlformats.org/officeDocument/2006/relationships/image" Target="../media/image74.png"/><Relationship Id="rId9" Type="http://schemas.openxmlformats.org/officeDocument/2006/relationships/customXml" Target="../ink/ink94.xml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Relationship Id="rId27" Type="http://schemas.openxmlformats.org/officeDocument/2006/relationships/customXml" Target="../ink/ink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validar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email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0D0B86-C9A2-9BC9-39CB-E7F6E680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6" y="598682"/>
            <a:ext cx="6659179" cy="61567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BC6B26-DC9D-BE96-EB8B-5217CAB29684}"/>
              </a:ext>
            </a:extLst>
          </p:cNvPr>
          <p:cNvSpPr txBox="1">
            <a:spLocks/>
          </p:cNvSpPr>
          <p:nvPr/>
        </p:nvSpPr>
        <p:spPr>
          <a:xfrm>
            <a:off x="7004304" y="715993"/>
            <a:ext cx="4797489" cy="4493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Para cada um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da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database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database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[i]) ele verifica se 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novo é diferente e se tem um espaço vago na base de dados (==“”).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essas duas condições passarem, então salve o novo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na base de dados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Depois de salvar o novo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, o sistema muda o valor da variável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para “sair”.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Pare faz com que se saia do (for loop).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Senão se já tem o novo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digitado na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database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O sistema escreve “Email já existente”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Pare faz com que se saia do (for loop).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732B193D-AE34-B898-76D8-FC24FDD6F829}"/>
                  </a:ext>
                </a:extLst>
              </p14:cNvPr>
              <p14:cNvContentPartPr/>
              <p14:nvPr/>
            </p14:nvContentPartPr>
            <p14:xfrm>
              <a:off x="1289088" y="5477976"/>
              <a:ext cx="120600" cy="14004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732B193D-AE34-B898-76D8-FC24FDD6F8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968" y="5471856"/>
                <a:ext cx="132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044A0177-1E5D-1267-4462-F8ADE3966EFE}"/>
                  </a:ext>
                </a:extLst>
              </p14:cNvPr>
              <p14:cNvContentPartPr/>
              <p14:nvPr/>
            </p14:nvContentPartPr>
            <p14:xfrm>
              <a:off x="1334808" y="4754736"/>
              <a:ext cx="337680" cy="85968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044A0177-1E5D-1267-4462-F8ADE3966E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8688" y="4748616"/>
                <a:ext cx="34992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CBC659D1-CA10-3B0C-C305-7B5350D8F4AC}"/>
                  </a:ext>
                </a:extLst>
              </p14:cNvPr>
              <p14:cNvContentPartPr/>
              <p14:nvPr/>
            </p14:nvContentPartPr>
            <p14:xfrm>
              <a:off x="1361808" y="5209776"/>
              <a:ext cx="284400" cy="2757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CBC659D1-CA10-3B0C-C305-7B5350D8F4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5688" y="5203656"/>
                <a:ext cx="2966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EDCC7277-727D-E6B9-3B98-3E11445D6A7B}"/>
                  </a:ext>
                </a:extLst>
              </p14:cNvPr>
              <p14:cNvContentPartPr/>
              <p14:nvPr/>
            </p14:nvContentPartPr>
            <p14:xfrm>
              <a:off x="1115568" y="3187656"/>
              <a:ext cx="110880" cy="12168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EDCC7277-727D-E6B9-3B98-3E11445D6A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9448" y="3181536"/>
                <a:ext cx="1231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8538DDA3-51A1-480D-2701-DF8378C1F615}"/>
                  </a:ext>
                </a:extLst>
              </p14:cNvPr>
              <p14:cNvContentPartPr/>
              <p14:nvPr/>
            </p14:nvContentPartPr>
            <p14:xfrm>
              <a:off x="1078488" y="3273336"/>
              <a:ext cx="203400" cy="293292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8538DDA3-51A1-480D-2701-DF8378C1F6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2368" y="3267216"/>
                <a:ext cx="215640" cy="29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88EFCDB0-3A3B-6E98-F6AD-6C4C0559260B}"/>
                  </a:ext>
                </a:extLst>
              </p14:cNvPr>
              <p14:cNvContentPartPr/>
              <p14:nvPr/>
            </p14:nvContentPartPr>
            <p14:xfrm>
              <a:off x="9738288" y="1361016"/>
              <a:ext cx="1610280" cy="4752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88EFCDB0-3A3B-6E98-F6AD-6C4C055926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84288" y="1253376"/>
                <a:ext cx="17179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496F7037-AE10-26E6-6F0F-97FB37D0009E}"/>
                  </a:ext>
                </a:extLst>
              </p14:cNvPr>
              <p14:cNvContentPartPr/>
              <p14:nvPr/>
            </p14:nvContentPartPr>
            <p14:xfrm>
              <a:off x="7470288" y="1682136"/>
              <a:ext cx="832680" cy="972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496F7037-AE10-26E6-6F0F-97FB37D0009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16288" y="1574136"/>
                <a:ext cx="940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33A85DA0-99D1-EF74-6F81-D505181F4E04}"/>
                  </a:ext>
                </a:extLst>
              </p14:cNvPr>
              <p14:cNvContentPartPr/>
              <p14:nvPr/>
            </p14:nvContentPartPr>
            <p14:xfrm>
              <a:off x="9244368" y="1663776"/>
              <a:ext cx="2341440" cy="72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33A85DA0-99D1-EF74-6F81-D505181F4E0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90368" y="1447776"/>
                <a:ext cx="24490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750222C5-6F6D-E42F-7637-FB76C0594C64}"/>
                  </a:ext>
                </a:extLst>
              </p14:cNvPr>
              <p14:cNvContentPartPr/>
              <p14:nvPr/>
            </p14:nvContentPartPr>
            <p14:xfrm>
              <a:off x="3364848" y="4050576"/>
              <a:ext cx="1033560" cy="2772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750222C5-6F6D-E42F-7637-FB76C0594C6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10848" y="3942576"/>
                <a:ext cx="1141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F1C6E252-CE79-2A18-27A9-29F3E5FBE3CC}"/>
                  </a:ext>
                </a:extLst>
              </p14:cNvPr>
              <p14:cNvContentPartPr/>
              <p14:nvPr/>
            </p14:nvContentPartPr>
            <p14:xfrm>
              <a:off x="1892808" y="4055256"/>
              <a:ext cx="1247400" cy="4248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F1C6E252-CE79-2A18-27A9-29F3E5FBE3C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38808" y="3947256"/>
                <a:ext cx="1355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BBFFB96E-1896-10DE-93DD-E527AB55C0CD}"/>
                  </a:ext>
                </a:extLst>
              </p14:cNvPr>
              <p14:cNvContentPartPr/>
              <p14:nvPr/>
            </p14:nvContentPartPr>
            <p14:xfrm>
              <a:off x="7442928" y="2507256"/>
              <a:ext cx="3485160" cy="7164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BBFFB96E-1896-10DE-93DD-E527AB55C0C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89288" y="2399616"/>
                <a:ext cx="35928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FD4FD931-2B8A-A137-CDE0-1BDE52654D5D}"/>
                  </a:ext>
                </a:extLst>
              </p14:cNvPr>
              <p14:cNvContentPartPr/>
              <p14:nvPr/>
            </p14:nvContentPartPr>
            <p14:xfrm>
              <a:off x="1755648" y="4197096"/>
              <a:ext cx="1315800" cy="3636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FD4FD931-2B8A-A137-CDE0-1BDE52654D5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01648" y="4089456"/>
                <a:ext cx="1423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39191E4A-CDFA-3BD7-559A-47975448B849}"/>
                  </a:ext>
                </a:extLst>
              </p14:cNvPr>
              <p14:cNvContentPartPr/>
              <p14:nvPr/>
            </p14:nvContentPartPr>
            <p14:xfrm>
              <a:off x="7479648" y="3117456"/>
              <a:ext cx="3931200" cy="4644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39191E4A-CDFA-3BD7-559A-47975448B84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26008" y="3009816"/>
                <a:ext cx="40388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89ABBC89-CEA2-5B66-4131-70EFE5BD7426}"/>
                  </a:ext>
                </a:extLst>
              </p14:cNvPr>
              <p14:cNvContentPartPr/>
              <p14:nvPr/>
            </p14:nvContentPartPr>
            <p14:xfrm>
              <a:off x="1746288" y="4562856"/>
              <a:ext cx="924480" cy="3852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89ABBC89-CEA2-5B66-4131-70EFE5BD742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92288" y="4454856"/>
                <a:ext cx="10321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0B054DF4-5D38-0252-FAF6-87844EE16DC4}"/>
                  </a:ext>
                </a:extLst>
              </p14:cNvPr>
              <p14:cNvContentPartPr/>
              <p14:nvPr/>
            </p14:nvContentPartPr>
            <p14:xfrm>
              <a:off x="7479648" y="4032216"/>
              <a:ext cx="777600" cy="1872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0B054DF4-5D38-0252-FAF6-87844EE16DC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25648" y="3924216"/>
                <a:ext cx="88524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Agrupar 55">
            <a:extLst>
              <a:ext uri="{FF2B5EF4-FFF2-40B4-BE49-F238E27FC236}">
                <a16:creationId xmlns:a16="http://schemas.microsoft.com/office/drawing/2014/main" id="{3710706A-FE78-D2C5-8312-8D15423ADC8D}"/>
              </a:ext>
            </a:extLst>
          </p:cNvPr>
          <p:cNvGrpSpPr/>
          <p:nvPr/>
        </p:nvGrpSpPr>
        <p:grpSpPr>
          <a:xfrm>
            <a:off x="5143566" y="5175864"/>
            <a:ext cx="6095999" cy="1365840"/>
            <a:chOff x="5143566" y="5175864"/>
            <a:chExt cx="6095999" cy="1365840"/>
          </a:xfrm>
        </p:grpSpPr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106DAE7C-3F02-3635-840B-5386A83F0CAF}"/>
                </a:ext>
              </a:extLst>
            </p:cNvPr>
            <p:cNvCxnSpPr/>
            <p:nvPr/>
          </p:nvCxnSpPr>
          <p:spPr>
            <a:xfrm flipH="1">
              <a:off x="7304814" y="5511295"/>
              <a:ext cx="786168" cy="28765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50B8F188-A017-8F68-39DE-40977FD9B742}"/>
                </a:ext>
              </a:extLst>
            </p:cNvPr>
            <p:cNvCxnSpPr/>
            <p:nvPr/>
          </p:nvCxnSpPr>
          <p:spPr>
            <a:xfrm>
              <a:off x="8291934" y="5499847"/>
              <a:ext cx="923760" cy="28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BE10DFCD-2EC8-BC07-0442-C2BC121229E3}"/>
                </a:ext>
              </a:extLst>
            </p:cNvPr>
            <p:cNvCxnSpPr/>
            <p:nvPr/>
          </p:nvCxnSpPr>
          <p:spPr>
            <a:xfrm flipH="1">
              <a:off x="9203825" y="5967055"/>
              <a:ext cx="258757" cy="1892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2E12FC4C-8AB0-FA1A-1A59-F701DB345C6A}"/>
                </a:ext>
              </a:extLst>
            </p:cNvPr>
            <p:cNvSpPr/>
            <p:nvPr/>
          </p:nvSpPr>
          <p:spPr>
            <a:xfrm>
              <a:off x="6246941" y="5175864"/>
              <a:ext cx="4822440" cy="13658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0DB08E0B-22D0-A3A6-64E0-1AC1773B6B9B}"/>
                </a:ext>
              </a:extLst>
            </p:cNvPr>
            <p:cNvCxnSpPr/>
            <p:nvPr/>
          </p:nvCxnSpPr>
          <p:spPr>
            <a:xfrm>
              <a:off x="9645462" y="5976199"/>
              <a:ext cx="330192" cy="1801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ítulo 1">
              <a:extLst>
                <a:ext uri="{FF2B5EF4-FFF2-40B4-BE49-F238E27FC236}">
                  <a16:creationId xmlns:a16="http://schemas.microsoft.com/office/drawing/2014/main" id="{5067AB30-5007-18D7-3F2F-E0BD32ACB36B}"/>
                </a:ext>
              </a:extLst>
            </p:cNvPr>
            <p:cNvSpPr txBox="1">
              <a:spLocks/>
            </p:cNvSpPr>
            <p:nvPr/>
          </p:nvSpPr>
          <p:spPr>
            <a:xfrm>
              <a:off x="5143566" y="5185512"/>
              <a:ext cx="6095999" cy="13339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4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Se</a:t>
              </a:r>
            </a:p>
            <a:p>
              <a:pPr algn="ctr" fontAlgn="base">
                <a:lnSpc>
                  <a:spcPct val="150000"/>
                </a:lnSpc>
              </a:pPr>
              <a:endParaRPr lang="pt-BR" sz="2400" dirty="0">
                <a:solidFill>
                  <a:srgbClr val="000000"/>
                </a:solidFill>
                <a:latin typeface="Montserrat" panose="00000500000000000000" pitchFamily="2" charset="0"/>
              </a:endParaRPr>
            </a:p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Faça isso			Senão se</a:t>
              </a:r>
            </a:p>
            <a:p>
              <a:pPr algn="ctr" fontAlgn="base">
                <a:lnSpc>
                  <a:spcPct val="150000"/>
                </a:lnSpc>
              </a:pPr>
              <a:endParaRPr lang="pt-BR" sz="2400" dirty="0">
                <a:solidFill>
                  <a:srgbClr val="000000"/>
                </a:solidFill>
                <a:latin typeface="Montserrat" panose="00000500000000000000" pitchFamily="2" charset="0"/>
              </a:endParaRPr>
            </a:p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			Faça isso outro	Senão aquilo</a:t>
              </a:r>
            </a:p>
          </p:txBody>
        </p:sp>
        <p:sp>
          <p:nvSpPr>
            <p:cNvPr id="50" name="Título 1">
              <a:extLst>
                <a:ext uri="{FF2B5EF4-FFF2-40B4-BE49-F238E27FC236}">
                  <a16:creationId xmlns:a16="http://schemas.microsoft.com/office/drawing/2014/main" id="{1C2992F3-478F-73EB-9E7E-4D88B8A595D3}"/>
                </a:ext>
              </a:extLst>
            </p:cNvPr>
            <p:cNvSpPr txBox="1">
              <a:spLocks/>
            </p:cNvSpPr>
            <p:nvPr/>
          </p:nvSpPr>
          <p:spPr>
            <a:xfrm>
              <a:off x="7435823" y="5423811"/>
              <a:ext cx="520257" cy="2609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lnSpc>
                  <a:spcPct val="150000"/>
                </a:lnSpc>
              </a:pPr>
              <a:r>
                <a:rPr lang="pt-BR" sz="1050" b="1" dirty="0" err="1">
                  <a:solidFill>
                    <a:srgbClr val="000000"/>
                  </a:solidFill>
                  <a:latin typeface="+mn-lt"/>
                </a:rPr>
                <a:t>true</a:t>
              </a:r>
              <a:endParaRPr lang="pt-BR" sz="1050" b="1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51" name="Título 1">
              <a:extLst>
                <a:ext uri="{FF2B5EF4-FFF2-40B4-BE49-F238E27FC236}">
                  <a16:creationId xmlns:a16="http://schemas.microsoft.com/office/drawing/2014/main" id="{B36EADCB-9B60-A70B-2724-68FC9F66691E}"/>
                </a:ext>
              </a:extLst>
            </p:cNvPr>
            <p:cNvSpPr txBox="1">
              <a:spLocks/>
            </p:cNvSpPr>
            <p:nvPr/>
          </p:nvSpPr>
          <p:spPr>
            <a:xfrm>
              <a:off x="8619815" y="5423811"/>
              <a:ext cx="520257" cy="2609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lnSpc>
                  <a:spcPct val="150000"/>
                </a:lnSpc>
              </a:pPr>
              <a:r>
                <a:rPr lang="pt-BR" sz="1050" b="1" dirty="0">
                  <a:solidFill>
                    <a:srgbClr val="000000"/>
                  </a:solidFill>
                  <a:latin typeface="+mn-lt"/>
                </a:rPr>
                <a:t>false</a:t>
              </a:r>
            </a:p>
          </p:txBody>
        </p:sp>
        <p:sp>
          <p:nvSpPr>
            <p:cNvPr id="52" name="Título 1">
              <a:extLst>
                <a:ext uri="{FF2B5EF4-FFF2-40B4-BE49-F238E27FC236}">
                  <a16:creationId xmlns:a16="http://schemas.microsoft.com/office/drawing/2014/main" id="{AF7DF017-1ADD-87F7-8567-2CE0149E7BCC}"/>
                </a:ext>
              </a:extLst>
            </p:cNvPr>
            <p:cNvSpPr txBox="1">
              <a:spLocks/>
            </p:cNvSpPr>
            <p:nvPr/>
          </p:nvSpPr>
          <p:spPr>
            <a:xfrm>
              <a:off x="8984239" y="5881062"/>
              <a:ext cx="520257" cy="2609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lnSpc>
                  <a:spcPct val="150000"/>
                </a:lnSpc>
              </a:pPr>
              <a:r>
                <a:rPr lang="pt-BR" sz="1050" b="1" dirty="0" err="1">
                  <a:solidFill>
                    <a:srgbClr val="000000"/>
                  </a:solidFill>
                  <a:latin typeface="+mn-lt"/>
                </a:rPr>
                <a:t>true</a:t>
              </a:r>
              <a:endParaRPr lang="pt-BR" sz="1050" b="1" dirty="0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53" name="Título 1">
              <a:extLst>
                <a:ext uri="{FF2B5EF4-FFF2-40B4-BE49-F238E27FC236}">
                  <a16:creationId xmlns:a16="http://schemas.microsoft.com/office/drawing/2014/main" id="{FDF5A80C-F9C7-089D-00D9-32688F48F317}"/>
                </a:ext>
              </a:extLst>
            </p:cNvPr>
            <p:cNvSpPr txBox="1">
              <a:spLocks/>
            </p:cNvSpPr>
            <p:nvPr/>
          </p:nvSpPr>
          <p:spPr>
            <a:xfrm>
              <a:off x="9801206" y="5886695"/>
              <a:ext cx="520257" cy="2609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lnSpc>
                  <a:spcPct val="150000"/>
                </a:lnSpc>
              </a:pPr>
              <a:r>
                <a:rPr lang="pt-BR" sz="1050" b="1" dirty="0">
                  <a:solidFill>
                    <a:srgbClr val="000000"/>
                  </a:solidFill>
                  <a:latin typeface="+mn-lt"/>
                </a:rPr>
                <a:t>false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075275C7-F3A7-9F32-7FD0-EC0CA99F6FE8}"/>
                  </a:ext>
                </a:extLst>
              </p14:cNvPr>
              <p14:cNvContentPartPr/>
              <p14:nvPr/>
            </p14:nvContentPartPr>
            <p14:xfrm>
              <a:off x="1780965" y="4885845"/>
              <a:ext cx="561240" cy="48960"/>
            </p14:xfrm>
          </p:contentPart>
        </mc:Choice>
        <mc:Fallback xmlns=""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075275C7-F3A7-9F32-7FD0-EC0CA99F6FE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26965" y="4778205"/>
                <a:ext cx="66888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69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validar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email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0D0B86-C9A2-9BC9-39CB-E7F6E680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6" y="598682"/>
            <a:ext cx="6659179" cy="61567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BC6B26-DC9D-BE96-EB8B-5217CAB29684}"/>
              </a:ext>
            </a:extLst>
          </p:cNvPr>
          <p:cNvSpPr txBox="1">
            <a:spLocks/>
          </p:cNvSpPr>
          <p:nvPr/>
        </p:nvSpPr>
        <p:spPr>
          <a:xfrm>
            <a:off x="7004304" y="715993"/>
            <a:ext cx="4797489" cy="5768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Ao passar essas checagens, ele faz um último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check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antes de voltar pro início do enquanto.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Checa se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for diferente de “sair”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for diferente, o sistema escreve “Email inválido, tente novamente”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 retorna o laço do enquanto 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While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loop).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Fica preso no 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While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loop), até que 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vire “sair” o programa sempre vai estar perguntando “Digite seu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ou a palavra ‘sair’, sempre vai ficar lendo o input do usuário e guardando na variável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 E sempre fazendo as checagens e processamentos que vimos anteriormente.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732B193D-AE34-B898-76D8-FC24FDD6F829}"/>
                  </a:ext>
                </a:extLst>
              </p14:cNvPr>
              <p14:cNvContentPartPr/>
              <p14:nvPr/>
            </p14:nvContentPartPr>
            <p14:xfrm>
              <a:off x="1289088" y="5477976"/>
              <a:ext cx="120600" cy="14004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732B193D-AE34-B898-76D8-FC24FDD6F8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968" y="5471856"/>
                <a:ext cx="132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044A0177-1E5D-1267-4462-F8ADE3966EFE}"/>
                  </a:ext>
                </a:extLst>
              </p14:cNvPr>
              <p14:cNvContentPartPr/>
              <p14:nvPr/>
            </p14:nvContentPartPr>
            <p14:xfrm>
              <a:off x="1334808" y="4754736"/>
              <a:ext cx="337680" cy="85968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044A0177-1E5D-1267-4462-F8ADE3966E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8688" y="4748616"/>
                <a:ext cx="34992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CBC659D1-CA10-3B0C-C305-7B5350D8F4AC}"/>
                  </a:ext>
                </a:extLst>
              </p14:cNvPr>
              <p14:cNvContentPartPr/>
              <p14:nvPr/>
            </p14:nvContentPartPr>
            <p14:xfrm>
              <a:off x="1361808" y="5209776"/>
              <a:ext cx="284400" cy="2757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CBC659D1-CA10-3B0C-C305-7B5350D8F4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5688" y="5203656"/>
                <a:ext cx="2966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EDCC7277-727D-E6B9-3B98-3E11445D6A7B}"/>
                  </a:ext>
                </a:extLst>
              </p14:cNvPr>
              <p14:cNvContentPartPr/>
              <p14:nvPr/>
            </p14:nvContentPartPr>
            <p14:xfrm>
              <a:off x="1115568" y="3187656"/>
              <a:ext cx="110880" cy="12168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EDCC7277-727D-E6B9-3B98-3E11445D6A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9448" y="3181536"/>
                <a:ext cx="1231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8538DDA3-51A1-480D-2701-DF8378C1F615}"/>
                  </a:ext>
                </a:extLst>
              </p14:cNvPr>
              <p14:cNvContentPartPr/>
              <p14:nvPr/>
            </p14:nvContentPartPr>
            <p14:xfrm>
              <a:off x="1078488" y="3273336"/>
              <a:ext cx="203400" cy="293292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8538DDA3-51A1-480D-2701-DF8378C1F6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2368" y="3267216"/>
                <a:ext cx="215640" cy="29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2CE4FB1C-AC96-D1C9-D222-21B5F20444AE}"/>
                  </a:ext>
                </a:extLst>
              </p14:cNvPr>
              <p14:cNvContentPartPr/>
              <p14:nvPr/>
            </p14:nvContentPartPr>
            <p14:xfrm>
              <a:off x="7505685" y="2332365"/>
              <a:ext cx="3456000" cy="15372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2CE4FB1C-AC96-D1C9-D222-21B5F20444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51685" y="2224725"/>
                <a:ext cx="35636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C063CF4B-D43B-9AC7-1D2C-F856C75DA384}"/>
                  </a:ext>
                </a:extLst>
              </p14:cNvPr>
              <p14:cNvContentPartPr/>
              <p14:nvPr/>
            </p14:nvContentPartPr>
            <p14:xfrm>
              <a:off x="2114325" y="5733645"/>
              <a:ext cx="1066320" cy="972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C063CF4B-D43B-9AC7-1D2C-F856C75DA3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60325" y="5626005"/>
                <a:ext cx="11739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2D6CAAA-C334-B753-0B6D-A4CB85D34FA5}"/>
                  </a:ext>
                </a:extLst>
              </p14:cNvPr>
              <p14:cNvContentPartPr/>
              <p14:nvPr/>
            </p14:nvContentPartPr>
            <p14:xfrm>
              <a:off x="7448445" y="3247485"/>
              <a:ext cx="3997440" cy="2178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2D6CAAA-C334-B753-0B6D-A4CB85D34FA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94445" y="3139485"/>
                <a:ext cx="410508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74E86422-5965-FA78-9839-5299E4F6A552}"/>
                  </a:ext>
                </a:extLst>
              </p14:cNvPr>
              <p14:cNvContentPartPr/>
              <p14:nvPr/>
            </p14:nvContentPartPr>
            <p14:xfrm>
              <a:off x="1046565" y="3270525"/>
              <a:ext cx="268200" cy="293040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74E86422-5965-FA78-9839-5299E4F6A5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2565" y="3162525"/>
                <a:ext cx="375840" cy="31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CC9972F9-E37A-8EEC-CAA9-45B91DB2213E}"/>
                  </a:ext>
                </a:extLst>
              </p14:cNvPr>
              <p14:cNvContentPartPr/>
              <p14:nvPr/>
            </p14:nvContentPartPr>
            <p14:xfrm>
              <a:off x="9991485" y="3911685"/>
              <a:ext cx="1500840" cy="4140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CC9972F9-E37A-8EEC-CAA9-45B91DB2213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937485" y="3804045"/>
                <a:ext cx="16084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E8AF215E-8C1F-BCED-05E4-41F4740FA5E3}"/>
                  </a:ext>
                </a:extLst>
              </p14:cNvPr>
              <p14:cNvContentPartPr/>
              <p14:nvPr/>
            </p14:nvContentPartPr>
            <p14:xfrm>
              <a:off x="7467525" y="4189965"/>
              <a:ext cx="1034280" cy="1980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E8AF215E-8C1F-BCED-05E4-41F4740FA5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13525" y="4082325"/>
                <a:ext cx="1141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1A4CF78A-30C2-C44E-34E7-27A8F6DE0521}"/>
                  </a:ext>
                </a:extLst>
              </p14:cNvPr>
              <p14:cNvContentPartPr/>
              <p14:nvPr/>
            </p14:nvContentPartPr>
            <p14:xfrm>
              <a:off x="1847925" y="2999445"/>
              <a:ext cx="1113480" cy="489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1A4CF78A-30C2-C44E-34E7-27A8F6DE052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93925" y="2891805"/>
                <a:ext cx="122112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02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sapato barato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BC865C-F0F1-ABDA-D8EA-A1923B658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657337"/>
            <a:ext cx="9198037" cy="54840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04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Busca palavra em texto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D976260-CE5E-B47F-302D-FE2DDCC8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3" y="854826"/>
            <a:ext cx="8862648" cy="57607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C4DE9255-BEEE-6EE0-52EA-0B57D6EC7E7F}"/>
                  </a:ext>
                </a:extLst>
              </p14:cNvPr>
              <p14:cNvContentPartPr/>
              <p14:nvPr/>
            </p14:nvContentPartPr>
            <p14:xfrm>
              <a:off x="4287674" y="3187505"/>
              <a:ext cx="951480" cy="644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C4DE9255-BEEE-6EE0-52EA-0B57D6EC7E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3674" y="3079505"/>
                <a:ext cx="10591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5C02B176-1563-E6C0-0B3B-0983496ABFC8}"/>
                  </a:ext>
                </a:extLst>
              </p14:cNvPr>
              <p14:cNvContentPartPr/>
              <p14:nvPr/>
            </p14:nvContentPartPr>
            <p14:xfrm>
              <a:off x="5495114" y="3233225"/>
              <a:ext cx="886320" cy="5652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5C02B176-1563-E6C0-0B3B-0983496ABF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1114" y="3125225"/>
                <a:ext cx="993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49AB3A70-4FA3-797B-D69D-68D7A966F5B7}"/>
                  </a:ext>
                </a:extLst>
              </p14:cNvPr>
              <p14:cNvContentPartPr/>
              <p14:nvPr/>
            </p14:nvContentPartPr>
            <p14:xfrm>
              <a:off x="6592394" y="3205865"/>
              <a:ext cx="182160" cy="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49AB3A70-4FA3-797B-D69D-68D7A966F5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8394" y="3097865"/>
                <a:ext cx="2898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ítulo 1">
            <a:extLst>
              <a:ext uri="{FF2B5EF4-FFF2-40B4-BE49-F238E27FC236}">
                <a16:creationId xmlns:a16="http://schemas.microsoft.com/office/drawing/2014/main" id="{57204E67-7A02-37E6-F269-91DE87BC07D3}"/>
              </a:ext>
            </a:extLst>
          </p:cNvPr>
          <p:cNvSpPr txBox="1">
            <a:spLocks/>
          </p:cNvSpPr>
          <p:nvPr/>
        </p:nvSpPr>
        <p:spPr>
          <a:xfrm>
            <a:off x="8421624" y="715993"/>
            <a:ext cx="3674052" cy="5966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 palavra a ser buscada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O texto onde buscar a palavra, nesse caso, foi o parágrafo do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Lorem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ipsum.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O índice do começo, nesse caso, numero 0 significa que começará a procurar desde o início do texto.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Quando ele encontra a palavra da primeira vez, ele retorna o índice (tipo inteiro) do primeiro caractere da palavra.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não encontrar, ele retorna o índice -1.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06629A74-459E-EB10-069C-52F1F08D4ECD}"/>
                  </a:ext>
                </a:extLst>
              </p14:cNvPr>
              <p14:cNvContentPartPr/>
              <p14:nvPr/>
            </p14:nvContentPartPr>
            <p14:xfrm>
              <a:off x="8905968" y="1517256"/>
              <a:ext cx="2176560" cy="5580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06629A74-459E-EB10-069C-52F1F08D4E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52328" y="1409256"/>
                <a:ext cx="22842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CF393B6C-AB21-9358-592E-267CB54B09B2}"/>
                  </a:ext>
                </a:extLst>
              </p14:cNvPr>
              <p14:cNvContentPartPr/>
              <p14:nvPr/>
            </p14:nvContentPartPr>
            <p14:xfrm>
              <a:off x="8933688" y="2523096"/>
              <a:ext cx="2157120" cy="4644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CF393B6C-AB21-9358-592E-267CB54B09B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79688" y="2415096"/>
                <a:ext cx="22647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560D46E1-3E15-7571-54D0-AAD6050DB799}"/>
                  </a:ext>
                </a:extLst>
              </p14:cNvPr>
              <p14:cNvContentPartPr/>
              <p14:nvPr/>
            </p14:nvContentPartPr>
            <p14:xfrm>
              <a:off x="8905968" y="1178856"/>
              <a:ext cx="2595960" cy="10224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560D46E1-3E15-7571-54D0-AAD6050DB79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52328" y="1071216"/>
                <a:ext cx="27036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949E826E-8415-EE38-4E4C-02D0757293BE}"/>
                  </a:ext>
                </a:extLst>
              </p14:cNvPr>
              <p14:cNvContentPartPr/>
              <p14:nvPr/>
            </p14:nvContentPartPr>
            <p14:xfrm>
              <a:off x="2889648" y="3447216"/>
              <a:ext cx="191160" cy="3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949E826E-8415-EE38-4E4C-02D0757293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35648" y="3339216"/>
                <a:ext cx="298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C1B19135-0FB4-7BFB-0FD0-4D93B3D705D5}"/>
                  </a:ext>
                </a:extLst>
              </p14:cNvPr>
              <p14:cNvContentPartPr/>
              <p14:nvPr/>
            </p14:nvContentPartPr>
            <p14:xfrm>
              <a:off x="8915328" y="4900176"/>
              <a:ext cx="1663560" cy="4680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C1B19135-0FB4-7BFB-0FD0-4D93B3D705D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61688" y="4792536"/>
                <a:ext cx="17712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275B0FA5-F272-9CD0-090D-41A6D068C7FF}"/>
                  </a:ext>
                </a:extLst>
              </p14:cNvPr>
              <p14:cNvContentPartPr/>
              <p14:nvPr/>
            </p14:nvContentPartPr>
            <p14:xfrm>
              <a:off x="8924328" y="5933736"/>
              <a:ext cx="1843920" cy="2844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275B0FA5-F272-9CD0-090D-41A6D068C7F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70688" y="5826096"/>
                <a:ext cx="1951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2D6A599B-1BCE-9610-E108-8BCDDA476103}"/>
                  </a:ext>
                </a:extLst>
              </p14:cNvPr>
              <p14:cNvContentPartPr/>
              <p14:nvPr/>
            </p14:nvContentPartPr>
            <p14:xfrm>
              <a:off x="9061488" y="6250536"/>
              <a:ext cx="1022760" cy="4068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2D6A599B-1BCE-9610-E108-8BCDDA4761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07848" y="6142896"/>
                <a:ext cx="113040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8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99A179-E249-CD21-C3A7-0D1E82ACC9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95" b="3600"/>
          <a:stretch/>
        </p:blipFill>
        <p:spPr>
          <a:xfrm>
            <a:off x="96324" y="1"/>
            <a:ext cx="5428645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5285232" y="102559"/>
            <a:ext cx="587959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sapato barato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2765F14-D1E4-1FBC-5BFF-F50F9B262185}"/>
              </a:ext>
            </a:extLst>
          </p:cNvPr>
          <p:cNvSpPr txBox="1">
            <a:spLocks/>
          </p:cNvSpPr>
          <p:nvPr/>
        </p:nvSpPr>
        <p:spPr>
          <a:xfrm>
            <a:off x="7004304" y="715993"/>
            <a:ext cx="4797489" cy="5768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Utilizamos  bibliotecas Texto, Tipos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Da biblioteca Tipo precisamos da função “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inteiro_para_cadeia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”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 função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inteiro_para_cadeia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precisa de 2 argumentos: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1 – numero inteiro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2 – em que base de numero converter (base10, base2, base16,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etc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Da biblioteca Textos precisamos da função “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posicao_texto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”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Posicao_texto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precisa de 3 argumentos: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1 – palavra a se procurar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2 – o texto origem (onde procurar)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3 – posição de onde começar (índice)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Lembre-se que ela retorna um numero(índice), e checamos se é diferente de -1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B1DF204-5D5F-0082-1751-A7D17C2C34CB}"/>
              </a:ext>
            </a:extLst>
          </p:cNvPr>
          <p:cNvGrpSpPr/>
          <p:nvPr/>
        </p:nvGrpSpPr>
        <p:grpSpPr>
          <a:xfrm>
            <a:off x="4537368" y="1609416"/>
            <a:ext cx="2722320" cy="4344840"/>
            <a:chOff x="4537368" y="1609416"/>
            <a:chExt cx="2722320" cy="434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ACA5FDD7-E6B0-0343-CF44-3C19AA01C02A}"/>
                    </a:ext>
                  </a:extLst>
                </p14:cNvPr>
                <p14:cNvContentPartPr/>
                <p14:nvPr/>
              </p14:nvContentPartPr>
              <p14:xfrm>
                <a:off x="6787728" y="1609416"/>
                <a:ext cx="471960" cy="193104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ACA5FDD7-E6B0-0343-CF44-3C19AA01C0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1608" y="1603296"/>
                  <a:ext cx="484200" cy="19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24EA33B9-E19D-260E-71D6-134269DB49E8}"/>
                    </a:ext>
                  </a:extLst>
                </p14:cNvPr>
                <p14:cNvContentPartPr/>
                <p14:nvPr/>
              </p14:nvContentPartPr>
              <p14:xfrm>
                <a:off x="4682088" y="2578536"/>
                <a:ext cx="1928880" cy="138168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24EA33B9-E19D-260E-71D6-134269DB49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5968" y="2572416"/>
                  <a:ext cx="1941120" cy="13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4E592848-3F7F-2C6D-F686-91F847DC3511}"/>
                    </a:ext>
                  </a:extLst>
                </p14:cNvPr>
                <p14:cNvContentPartPr/>
                <p14:nvPr/>
              </p14:nvContentPartPr>
              <p14:xfrm>
                <a:off x="4537368" y="3812976"/>
                <a:ext cx="271080" cy="24660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4E592848-3F7F-2C6D-F686-91F847DC35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31248" y="3806856"/>
                  <a:ext cx="283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2AE82D82-EDC3-D9FD-857B-443BD884B199}"/>
                    </a:ext>
                  </a:extLst>
                </p14:cNvPr>
                <p14:cNvContentPartPr/>
                <p14:nvPr/>
              </p14:nvContentPartPr>
              <p14:xfrm>
                <a:off x="6716448" y="3812976"/>
                <a:ext cx="534960" cy="214128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2AE82D82-EDC3-D9FD-857B-443BD884B1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10328" y="3806856"/>
                  <a:ext cx="547200" cy="21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88D61E6B-AD8C-5C48-8859-147E4F3893A7}"/>
                    </a:ext>
                  </a:extLst>
                </p14:cNvPr>
                <p14:cNvContentPartPr/>
                <p14:nvPr/>
              </p14:nvContentPartPr>
              <p14:xfrm>
                <a:off x="5588208" y="4525416"/>
                <a:ext cx="849240" cy="36684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88D61E6B-AD8C-5C48-8859-147E4F3893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82088" y="4519296"/>
                  <a:ext cx="861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531DDBEC-E67E-F870-C6CB-862305F07DFC}"/>
                    </a:ext>
                  </a:extLst>
                </p14:cNvPr>
                <p14:cNvContentPartPr/>
                <p14:nvPr/>
              </p14:nvContentPartPr>
              <p14:xfrm>
                <a:off x="5474088" y="4425696"/>
                <a:ext cx="154080" cy="21420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531DDBEC-E67E-F870-C6CB-862305F07DF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67968" y="4419576"/>
                  <a:ext cx="1663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25F1664A-E9E7-EB1F-6B35-CBC1F54718FD}"/>
                    </a:ext>
                  </a:extLst>
                </p14:cNvPr>
                <p14:cNvContentPartPr/>
                <p14:nvPr/>
              </p14:nvContentPartPr>
              <p14:xfrm>
                <a:off x="5110488" y="4691016"/>
                <a:ext cx="915840" cy="6480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25F1664A-E9E7-EB1F-6B35-CBC1F54718F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04368" y="4684896"/>
                  <a:ext cx="928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4EAAF1EC-2D86-2BC7-F034-141EAD7A216C}"/>
                    </a:ext>
                  </a:extLst>
                </p14:cNvPr>
                <p14:cNvContentPartPr/>
                <p14:nvPr/>
              </p14:nvContentPartPr>
              <p14:xfrm>
                <a:off x="4975848" y="4608216"/>
                <a:ext cx="185760" cy="16884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4EAAF1EC-2D86-2BC7-F034-141EAD7A21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69728" y="4602096"/>
                  <a:ext cx="198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1F58A06E-51D3-8371-4B83-234A53FFD7E6}"/>
                    </a:ext>
                  </a:extLst>
                </p14:cNvPr>
                <p14:cNvContentPartPr/>
                <p14:nvPr/>
              </p14:nvContentPartPr>
              <p14:xfrm>
                <a:off x="4709448" y="4763736"/>
                <a:ext cx="840960" cy="12852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1F58A06E-51D3-8371-4B83-234A53FFD7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03328" y="4757616"/>
                  <a:ext cx="853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EFB14A46-E5EC-DA50-0955-A8E8CBB47F65}"/>
                    </a:ext>
                  </a:extLst>
                </p14:cNvPr>
                <p14:cNvContentPartPr/>
                <p14:nvPr/>
              </p14:nvContentPartPr>
              <p14:xfrm>
                <a:off x="4565448" y="4827456"/>
                <a:ext cx="244440" cy="15480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EFB14A46-E5EC-DA50-0955-A8E8CBB47F6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59328" y="4821336"/>
                  <a:ext cx="25668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0FDAD12B-A505-57D4-5E48-D4F9E9906663}"/>
                  </a:ext>
                </a:extLst>
              </p14:cNvPr>
              <p14:cNvContentPartPr/>
              <p14:nvPr/>
            </p14:nvContentPartPr>
            <p14:xfrm>
              <a:off x="8339328" y="2088216"/>
              <a:ext cx="1846440" cy="3348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0FDAD12B-A505-57D4-5E48-D4F9E990666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85328" y="1980216"/>
                <a:ext cx="19540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605461C2-F845-11B1-0D1F-DE7ACA637529}"/>
                  </a:ext>
                </a:extLst>
              </p14:cNvPr>
              <p14:cNvContentPartPr/>
              <p14:nvPr/>
            </p14:nvContentPartPr>
            <p14:xfrm>
              <a:off x="1865088" y="3895416"/>
              <a:ext cx="1527120" cy="4644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605461C2-F845-11B1-0D1F-DE7ACA63752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11448" y="3787416"/>
                <a:ext cx="16347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47FAD33D-B6C0-82FF-6893-FD2923C01B37}"/>
                  </a:ext>
                </a:extLst>
              </p14:cNvPr>
              <p14:cNvContentPartPr/>
              <p14:nvPr/>
            </p14:nvContentPartPr>
            <p14:xfrm>
              <a:off x="7470288" y="2734056"/>
              <a:ext cx="1728720" cy="2736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47FAD33D-B6C0-82FF-6893-FD2923C01B3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16288" y="2626056"/>
                <a:ext cx="18363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1D87C8C1-EFED-6CB0-6236-38B5CC645167}"/>
                  </a:ext>
                </a:extLst>
              </p14:cNvPr>
              <p14:cNvContentPartPr/>
              <p14:nvPr/>
            </p14:nvContentPartPr>
            <p14:xfrm>
              <a:off x="3456288" y="3968496"/>
              <a:ext cx="521640" cy="1872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1D87C8C1-EFED-6CB0-6236-38B5CC64516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02288" y="3860496"/>
                <a:ext cx="6292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02E0DAED-DF94-5924-9534-A5F7E95D6019}"/>
                  </a:ext>
                </a:extLst>
              </p14:cNvPr>
              <p14:cNvContentPartPr/>
              <p14:nvPr/>
            </p14:nvContentPartPr>
            <p14:xfrm>
              <a:off x="7534368" y="3355776"/>
              <a:ext cx="2020320" cy="1908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02E0DAED-DF94-5924-9534-A5F7E95D601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80368" y="3247776"/>
                <a:ext cx="21279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76293D32-A571-D744-09DC-0232426ADE8C}"/>
                  </a:ext>
                </a:extLst>
              </p14:cNvPr>
              <p14:cNvContentPartPr/>
              <p14:nvPr/>
            </p14:nvContentPartPr>
            <p14:xfrm>
              <a:off x="4143168" y="3913416"/>
              <a:ext cx="182160" cy="36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76293D32-A571-D744-09DC-0232426ADE8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89528" y="3805776"/>
                <a:ext cx="289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DD070DE7-7B0C-8CFD-8349-C38620C21CF2}"/>
                  </a:ext>
                </a:extLst>
              </p14:cNvPr>
              <p14:cNvContentPartPr/>
              <p14:nvPr/>
            </p14:nvContentPartPr>
            <p14:xfrm>
              <a:off x="7525368" y="4544496"/>
              <a:ext cx="1289520" cy="3924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DD070DE7-7B0C-8CFD-8349-C38620C21CF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71368" y="4436496"/>
                <a:ext cx="13971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943823A0-A4FB-3174-5CB9-2BEFA714125E}"/>
                  </a:ext>
                </a:extLst>
              </p14:cNvPr>
              <p14:cNvContentPartPr/>
              <p14:nvPr/>
            </p14:nvContentPartPr>
            <p14:xfrm>
              <a:off x="1436688" y="4470336"/>
              <a:ext cx="995760" cy="5688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943823A0-A4FB-3174-5CB9-2BEFA714125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83048" y="4362696"/>
                <a:ext cx="11034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73CD9FC8-4258-24E8-E9FB-9E88AD72F01F}"/>
                  </a:ext>
                </a:extLst>
              </p14:cNvPr>
              <p14:cNvContentPartPr/>
              <p14:nvPr/>
            </p14:nvContentPartPr>
            <p14:xfrm>
              <a:off x="1064448" y="4644576"/>
              <a:ext cx="1038960" cy="1908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73CD9FC8-4258-24E8-E9FB-9E88AD72F01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10448" y="4536936"/>
                <a:ext cx="11466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A343D90C-94D9-8D79-A7E2-0DE600DCFC2B}"/>
                  </a:ext>
                </a:extLst>
              </p14:cNvPr>
              <p14:cNvContentPartPr/>
              <p14:nvPr/>
            </p14:nvContentPartPr>
            <p14:xfrm>
              <a:off x="1033488" y="4827816"/>
              <a:ext cx="1097280" cy="4608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A343D90C-94D9-8D79-A7E2-0DE600DCFC2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79488" y="4720176"/>
                <a:ext cx="12049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D168DCDA-F1FD-1B28-6ADA-94DB668764A0}"/>
                  </a:ext>
                </a:extLst>
              </p14:cNvPr>
              <p14:cNvContentPartPr/>
              <p14:nvPr/>
            </p14:nvContentPartPr>
            <p14:xfrm>
              <a:off x="7762968" y="4855176"/>
              <a:ext cx="1964160" cy="6552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D168DCDA-F1FD-1B28-6ADA-94DB668764A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09328" y="4747536"/>
                <a:ext cx="20718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7600BC26-87A1-30B0-DB00-AAD0B5686BCA}"/>
                  </a:ext>
                </a:extLst>
              </p14:cNvPr>
              <p14:cNvContentPartPr/>
              <p14:nvPr/>
            </p14:nvContentPartPr>
            <p14:xfrm>
              <a:off x="2514528" y="4480416"/>
              <a:ext cx="694080" cy="936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7600BC26-87A1-30B0-DB00-AAD0B5686BC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60528" y="4372776"/>
                <a:ext cx="8017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8CC19D5A-5EBC-DBED-78C5-57507D06DC56}"/>
                  </a:ext>
                </a:extLst>
              </p14:cNvPr>
              <p14:cNvContentPartPr/>
              <p14:nvPr/>
            </p14:nvContentPartPr>
            <p14:xfrm>
              <a:off x="2212848" y="4672296"/>
              <a:ext cx="392400" cy="972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8CC19D5A-5EBC-DBED-78C5-57507D06DC5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158848" y="4564296"/>
                <a:ext cx="5000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D45A9E6C-F083-4477-3BEE-AB400EE89932}"/>
                  </a:ext>
                </a:extLst>
              </p14:cNvPr>
              <p14:cNvContentPartPr/>
              <p14:nvPr/>
            </p14:nvContentPartPr>
            <p14:xfrm>
              <a:off x="2203488" y="4864536"/>
              <a:ext cx="247320" cy="36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D45A9E6C-F083-4477-3BEE-AB400EE8993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149488" y="4756536"/>
                <a:ext cx="354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EB51CD77-956F-CFAF-84A3-BBD606922FFA}"/>
                  </a:ext>
                </a:extLst>
              </p14:cNvPr>
              <p14:cNvContentPartPr/>
              <p14:nvPr/>
            </p14:nvContentPartPr>
            <p14:xfrm>
              <a:off x="7771968" y="5110776"/>
              <a:ext cx="2902320" cy="6552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EB51CD77-956F-CFAF-84A3-BBD606922FF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718328" y="5003136"/>
                <a:ext cx="3009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64474A5B-425A-EB68-2D0D-F3D25047173C}"/>
                  </a:ext>
                </a:extLst>
              </p14:cNvPr>
              <p14:cNvContentPartPr/>
              <p14:nvPr/>
            </p14:nvContentPartPr>
            <p14:xfrm>
              <a:off x="3373848" y="4470336"/>
              <a:ext cx="1252080" cy="3780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64474A5B-425A-EB68-2D0D-F3D25047173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320208" y="4362336"/>
                <a:ext cx="13597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1998074B-8E0A-84C2-D489-A57102927F97}"/>
                  </a:ext>
                </a:extLst>
              </p14:cNvPr>
              <p14:cNvContentPartPr/>
              <p14:nvPr/>
            </p14:nvContentPartPr>
            <p14:xfrm>
              <a:off x="2816208" y="4635576"/>
              <a:ext cx="1143360" cy="5544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1998074B-8E0A-84C2-D489-A57102927F9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762208" y="4527576"/>
                <a:ext cx="12510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2" name="Tinta 61">
                <a:extLst>
                  <a:ext uri="{FF2B5EF4-FFF2-40B4-BE49-F238E27FC236}">
                    <a16:creationId xmlns:a16="http://schemas.microsoft.com/office/drawing/2014/main" id="{4657D96A-2352-BC63-5FD8-A0317417EEC6}"/>
                  </a:ext>
                </a:extLst>
              </p14:cNvPr>
              <p14:cNvContentPartPr/>
              <p14:nvPr/>
            </p14:nvContentPartPr>
            <p14:xfrm>
              <a:off x="2660688" y="4846176"/>
              <a:ext cx="1171080" cy="37080"/>
            </p14:xfrm>
          </p:contentPart>
        </mc:Choice>
        <mc:Fallback xmlns="">
          <p:pic>
            <p:nvPicPr>
              <p:cNvPr id="62" name="Tinta 61">
                <a:extLst>
                  <a:ext uri="{FF2B5EF4-FFF2-40B4-BE49-F238E27FC236}">
                    <a16:creationId xmlns:a16="http://schemas.microsoft.com/office/drawing/2014/main" id="{4657D96A-2352-BC63-5FD8-A0317417EEC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06688" y="4738176"/>
                <a:ext cx="12787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7" name="Tinta 66">
                <a:extLst>
                  <a:ext uri="{FF2B5EF4-FFF2-40B4-BE49-F238E27FC236}">
                    <a16:creationId xmlns:a16="http://schemas.microsoft.com/office/drawing/2014/main" id="{554C4775-2585-9FE0-ABB3-5197611A8022}"/>
                  </a:ext>
                </a:extLst>
              </p14:cNvPr>
              <p14:cNvContentPartPr/>
              <p14:nvPr/>
            </p14:nvContentPartPr>
            <p14:xfrm>
              <a:off x="4800168" y="4498416"/>
              <a:ext cx="360" cy="360"/>
            </p14:xfrm>
          </p:contentPart>
        </mc:Choice>
        <mc:Fallback xmlns="">
          <p:pic>
            <p:nvPicPr>
              <p:cNvPr id="67" name="Tinta 66">
                <a:extLst>
                  <a:ext uri="{FF2B5EF4-FFF2-40B4-BE49-F238E27FC236}">
                    <a16:creationId xmlns:a16="http://schemas.microsoft.com/office/drawing/2014/main" id="{554C4775-2585-9FE0-ABB3-5197611A802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746528" y="439077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8" name="Tinta 67">
                <a:extLst>
                  <a:ext uri="{FF2B5EF4-FFF2-40B4-BE49-F238E27FC236}">
                    <a16:creationId xmlns:a16="http://schemas.microsoft.com/office/drawing/2014/main" id="{8A884FD6-F502-1C48-5095-280135A905B1}"/>
                  </a:ext>
                </a:extLst>
              </p14:cNvPr>
              <p14:cNvContentPartPr/>
              <p14:nvPr/>
            </p14:nvContentPartPr>
            <p14:xfrm>
              <a:off x="4215168" y="4681656"/>
              <a:ext cx="360" cy="360"/>
            </p14:xfrm>
          </p:contentPart>
        </mc:Choice>
        <mc:Fallback xmlns="">
          <p:pic>
            <p:nvPicPr>
              <p:cNvPr id="68" name="Tinta 67">
                <a:extLst>
                  <a:ext uri="{FF2B5EF4-FFF2-40B4-BE49-F238E27FC236}">
                    <a16:creationId xmlns:a16="http://schemas.microsoft.com/office/drawing/2014/main" id="{8A884FD6-F502-1C48-5095-280135A905B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61528" y="45740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9" name="Tinta 68">
                <a:extLst>
                  <a:ext uri="{FF2B5EF4-FFF2-40B4-BE49-F238E27FC236}">
                    <a16:creationId xmlns:a16="http://schemas.microsoft.com/office/drawing/2014/main" id="{7F9B047F-7168-992D-5816-097CFBA570EA}"/>
                  </a:ext>
                </a:extLst>
              </p14:cNvPr>
              <p14:cNvContentPartPr/>
              <p14:nvPr/>
            </p14:nvContentPartPr>
            <p14:xfrm>
              <a:off x="4050648" y="4855176"/>
              <a:ext cx="360" cy="360"/>
            </p14:xfrm>
          </p:contentPart>
        </mc:Choice>
        <mc:Fallback xmlns="">
          <p:pic>
            <p:nvPicPr>
              <p:cNvPr id="69" name="Tinta 68">
                <a:extLst>
                  <a:ext uri="{FF2B5EF4-FFF2-40B4-BE49-F238E27FC236}">
                    <a16:creationId xmlns:a16="http://schemas.microsoft.com/office/drawing/2014/main" id="{7F9B047F-7168-992D-5816-097CFBA570E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997008" y="474753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0" name="Tinta 69">
                <a:extLst>
                  <a:ext uri="{FF2B5EF4-FFF2-40B4-BE49-F238E27FC236}">
                    <a16:creationId xmlns:a16="http://schemas.microsoft.com/office/drawing/2014/main" id="{B7FB23D2-FCB9-8A4C-BFC5-E4467610BC25}"/>
                  </a:ext>
                </a:extLst>
              </p14:cNvPr>
              <p14:cNvContentPartPr/>
              <p14:nvPr/>
            </p14:nvContentPartPr>
            <p14:xfrm>
              <a:off x="7744968" y="5440536"/>
              <a:ext cx="2286720" cy="57600"/>
            </p14:xfrm>
          </p:contentPart>
        </mc:Choice>
        <mc:Fallback xmlns="">
          <p:pic>
            <p:nvPicPr>
              <p:cNvPr id="70" name="Tinta 69">
                <a:extLst>
                  <a:ext uri="{FF2B5EF4-FFF2-40B4-BE49-F238E27FC236}">
                    <a16:creationId xmlns:a16="http://schemas.microsoft.com/office/drawing/2014/main" id="{B7FB23D2-FCB9-8A4C-BFC5-E4467610BC2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90968" y="5332896"/>
                <a:ext cx="2394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1" name="Tinta 70">
                <a:extLst>
                  <a:ext uri="{FF2B5EF4-FFF2-40B4-BE49-F238E27FC236}">
                    <a16:creationId xmlns:a16="http://schemas.microsoft.com/office/drawing/2014/main" id="{24DB2081-EAE1-6539-39BB-9B4D7ED1EA96}"/>
                  </a:ext>
                </a:extLst>
              </p14:cNvPr>
              <p14:cNvContentPartPr/>
              <p14:nvPr/>
            </p14:nvContentPartPr>
            <p14:xfrm>
              <a:off x="10250568" y="5987376"/>
              <a:ext cx="1242720" cy="123480"/>
            </p14:xfrm>
          </p:contentPart>
        </mc:Choice>
        <mc:Fallback xmlns="">
          <p:pic>
            <p:nvPicPr>
              <p:cNvPr id="71" name="Tinta 70">
                <a:extLst>
                  <a:ext uri="{FF2B5EF4-FFF2-40B4-BE49-F238E27FC236}">
                    <a16:creationId xmlns:a16="http://schemas.microsoft.com/office/drawing/2014/main" id="{24DB2081-EAE1-6539-39BB-9B4D7ED1EA9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196568" y="5879376"/>
                <a:ext cx="13503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2" name="Tinta 71">
                <a:extLst>
                  <a:ext uri="{FF2B5EF4-FFF2-40B4-BE49-F238E27FC236}">
                    <a16:creationId xmlns:a16="http://schemas.microsoft.com/office/drawing/2014/main" id="{E3B9EEC3-5227-A286-6F49-5E672BD4CEC6}"/>
                  </a:ext>
                </a:extLst>
              </p14:cNvPr>
              <p14:cNvContentPartPr/>
              <p14:nvPr/>
            </p14:nvContentPartPr>
            <p14:xfrm>
              <a:off x="7451928" y="6300216"/>
              <a:ext cx="493920" cy="360"/>
            </p14:xfrm>
          </p:contentPart>
        </mc:Choice>
        <mc:Fallback xmlns="">
          <p:pic>
            <p:nvPicPr>
              <p:cNvPr id="72" name="Tinta 71">
                <a:extLst>
                  <a:ext uri="{FF2B5EF4-FFF2-40B4-BE49-F238E27FC236}">
                    <a16:creationId xmlns:a16="http://schemas.microsoft.com/office/drawing/2014/main" id="{E3B9EEC3-5227-A286-6F49-5E672BD4CEC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398288" y="6192216"/>
                <a:ext cx="601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3" name="Tinta 72">
                <a:extLst>
                  <a:ext uri="{FF2B5EF4-FFF2-40B4-BE49-F238E27FC236}">
                    <a16:creationId xmlns:a16="http://schemas.microsoft.com/office/drawing/2014/main" id="{AA198F0A-97BA-7A8F-5040-8FC38BDFA5A1}"/>
                  </a:ext>
                </a:extLst>
              </p14:cNvPr>
              <p14:cNvContentPartPr/>
              <p14:nvPr/>
            </p14:nvContentPartPr>
            <p14:xfrm>
              <a:off x="4946688" y="4478616"/>
              <a:ext cx="264240" cy="12240"/>
            </p14:xfrm>
          </p:contentPart>
        </mc:Choice>
        <mc:Fallback xmlns="">
          <p:pic>
            <p:nvPicPr>
              <p:cNvPr id="73" name="Tinta 72">
                <a:extLst>
                  <a:ext uri="{FF2B5EF4-FFF2-40B4-BE49-F238E27FC236}">
                    <a16:creationId xmlns:a16="http://schemas.microsoft.com/office/drawing/2014/main" id="{AA198F0A-97BA-7A8F-5040-8FC38BDFA5A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93048" y="4370976"/>
                <a:ext cx="3718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4" name="Tinta 73">
                <a:extLst>
                  <a:ext uri="{FF2B5EF4-FFF2-40B4-BE49-F238E27FC236}">
                    <a16:creationId xmlns:a16="http://schemas.microsoft.com/office/drawing/2014/main" id="{AE303A87-B856-30F2-C241-2378C20B85E2}"/>
                  </a:ext>
                </a:extLst>
              </p14:cNvPr>
              <p14:cNvContentPartPr/>
              <p14:nvPr/>
            </p14:nvContentPartPr>
            <p14:xfrm>
              <a:off x="4398048" y="4699296"/>
              <a:ext cx="209520" cy="9720"/>
            </p14:xfrm>
          </p:contentPart>
        </mc:Choice>
        <mc:Fallback xmlns="">
          <p:pic>
            <p:nvPicPr>
              <p:cNvPr id="74" name="Tinta 73">
                <a:extLst>
                  <a:ext uri="{FF2B5EF4-FFF2-40B4-BE49-F238E27FC236}">
                    <a16:creationId xmlns:a16="http://schemas.microsoft.com/office/drawing/2014/main" id="{AE303A87-B856-30F2-C241-2378C20B85E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344048" y="4591656"/>
                <a:ext cx="3171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5" name="Tinta 74">
                <a:extLst>
                  <a:ext uri="{FF2B5EF4-FFF2-40B4-BE49-F238E27FC236}">
                    <a16:creationId xmlns:a16="http://schemas.microsoft.com/office/drawing/2014/main" id="{AB859984-2F6E-E174-6EB1-31D103E3D348}"/>
                  </a:ext>
                </a:extLst>
              </p14:cNvPr>
              <p14:cNvContentPartPr/>
              <p14:nvPr/>
            </p14:nvContentPartPr>
            <p14:xfrm>
              <a:off x="4187808" y="4910256"/>
              <a:ext cx="300960" cy="360"/>
            </p14:xfrm>
          </p:contentPart>
        </mc:Choice>
        <mc:Fallback xmlns="">
          <p:pic>
            <p:nvPicPr>
              <p:cNvPr id="75" name="Tinta 74">
                <a:extLst>
                  <a:ext uri="{FF2B5EF4-FFF2-40B4-BE49-F238E27FC236}">
                    <a16:creationId xmlns:a16="http://schemas.microsoft.com/office/drawing/2014/main" id="{AB859984-2F6E-E174-6EB1-31D103E3D34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134168" y="4802256"/>
                <a:ext cx="4086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401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F99A179-E249-CD21-C3A7-0D1E82ACC9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95" b="3600"/>
          <a:stretch/>
        </p:blipFill>
        <p:spPr>
          <a:xfrm>
            <a:off x="96324" y="1"/>
            <a:ext cx="5428645" cy="6858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5285232" y="102559"/>
            <a:ext cx="5879592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sapato barato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2765F14-D1E4-1FBC-5BFF-F50F9B262185}"/>
              </a:ext>
            </a:extLst>
          </p:cNvPr>
          <p:cNvSpPr txBox="1">
            <a:spLocks/>
          </p:cNvSpPr>
          <p:nvPr/>
        </p:nvSpPr>
        <p:spPr>
          <a:xfrm>
            <a:off x="7004304" y="715993"/>
            <a:ext cx="4797489" cy="159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Juntamente com a função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tx.posição_texto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() colocamos um operador lógico (e):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b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Lembre-se da tabela verdade: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CE3C121-5440-410B-B9C4-4331357533FF}"/>
              </a:ext>
            </a:extLst>
          </p:cNvPr>
          <p:cNvGrpSpPr/>
          <p:nvPr/>
        </p:nvGrpSpPr>
        <p:grpSpPr>
          <a:xfrm>
            <a:off x="4816008" y="1215216"/>
            <a:ext cx="2060280" cy="3543480"/>
            <a:chOff x="4816008" y="1215216"/>
            <a:chExt cx="2060280" cy="35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5CC80D78-D1D2-5F3F-9100-B43C2382D531}"/>
                    </a:ext>
                  </a:extLst>
                </p14:cNvPr>
                <p14:cNvContentPartPr/>
                <p14:nvPr/>
              </p14:nvContentPartPr>
              <p14:xfrm>
                <a:off x="5496768" y="1215216"/>
                <a:ext cx="1379520" cy="320940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5CC80D78-D1D2-5F3F-9100-B43C2382D53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90648" y="1209096"/>
                  <a:ext cx="1391760" cy="32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DC71C2D3-2FBE-F688-21CA-E63A4D5D0613}"/>
                    </a:ext>
                  </a:extLst>
                </p14:cNvPr>
                <p14:cNvContentPartPr/>
                <p14:nvPr/>
              </p14:nvContentPartPr>
              <p14:xfrm>
                <a:off x="5456808" y="4315536"/>
                <a:ext cx="101880" cy="15660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DC71C2D3-2FBE-F688-21CA-E63A4D5D06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50688" y="4309416"/>
                  <a:ext cx="114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12A27970-DE62-F2F7-E30B-5DA45F24DE40}"/>
                    </a:ext>
                  </a:extLst>
                </p14:cNvPr>
                <p14:cNvContentPartPr/>
                <p14:nvPr/>
              </p14:nvContentPartPr>
              <p14:xfrm>
                <a:off x="4838328" y="4279176"/>
                <a:ext cx="858600" cy="4395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12A27970-DE62-F2F7-E30B-5DA45F24DE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32208" y="4273056"/>
                  <a:ext cx="8708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AEDE8344-B996-35B4-655D-4B8F8A049061}"/>
                    </a:ext>
                  </a:extLst>
                </p14:cNvPr>
                <p14:cNvContentPartPr/>
                <p14:nvPr/>
              </p14:nvContentPartPr>
              <p14:xfrm>
                <a:off x="4816008" y="4644936"/>
                <a:ext cx="94680" cy="1137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AEDE8344-B996-35B4-655D-4B8F8A0490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09888" y="4638816"/>
                  <a:ext cx="10692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78827F9A-1FF6-35A5-A55E-62BB1E2E2DCE}"/>
                  </a:ext>
                </a:extLst>
              </p14:cNvPr>
              <p14:cNvContentPartPr/>
              <p14:nvPr/>
            </p14:nvContentPartPr>
            <p14:xfrm>
              <a:off x="5266728" y="4475016"/>
              <a:ext cx="112680" cy="612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78827F9A-1FF6-35A5-A55E-62BB1E2E2D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13088" y="4367016"/>
                <a:ext cx="2203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43BEC8DC-C65E-8772-8A32-B603113F1815}"/>
                  </a:ext>
                </a:extLst>
              </p14:cNvPr>
              <p14:cNvContentPartPr/>
              <p14:nvPr/>
            </p14:nvContentPartPr>
            <p14:xfrm>
              <a:off x="4699728" y="4681296"/>
              <a:ext cx="62640" cy="972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43BEC8DC-C65E-8772-8A32-B603113F18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45728" y="4573656"/>
                <a:ext cx="170280" cy="2253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FB9CC115-9452-6EAB-D285-5C2562329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358709"/>
              </p:ext>
            </p:extLst>
          </p:nvPr>
        </p:nvGraphicFramePr>
        <p:xfrm>
          <a:off x="6583682" y="2176329"/>
          <a:ext cx="5045650" cy="1526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130">
                  <a:extLst>
                    <a:ext uri="{9D8B030D-6E8A-4147-A177-3AD203B41FA5}">
                      <a16:colId xmlns:a16="http://schemas.microsoft.com/office/drawing/2014/main" val="1630217645"/>
                    </a:ext>
                  </a:extLst>
                </a:gridCol>
                <a:gridCol w="1009130">
                  <a:extLst>
                    <a:ext uri="{9D8B030D-6E8A-4147-A177-3AD203B41FA5}">
                      <a16:colId xmlns:a16="http://schemas.microsoft.com/office/drawing/2014/main" val="247850096"/>
                    </a:ext>
                  </a:extLst>
                </a:gridCol>
                <a:gridCol w="1009130">
                  <a:extLst>
                    <a:ext uri="{9D8B030D-6E8A-4147-A177-3AD203B41FA5}">
                      <a16:colId xmlns:a16="http://schemas.microsoft.com/office/drawing/2014/main" val="2980914359"/>
                    </a:ext>
                  </a:extLst>
                </a:gridCol>
                <a:gridCol w="1009130">
                  <a:extLst>
                    <a:ext uri="{9D8B030D-6E8A-4147-A177-3AD203B41FA5}">
                      <a16:colId xmlns:a16="http://schemas.microsoft.com/office/drawing/2014/main" val="2311522227"/>
                    </a:ext>
                  </a:extLst>
                </a:gridCol>
                <a:gridCol w="1009130">
                  <a:extLst>
                    <a:ext uri="{9D8B030D-6E8A-4147-A177-3AD203B41FA5}">
                      <a16:colId xmlns:a16="http://schemas.microsoft.com/office/drawing/2014/main" val="1562588226"/>
                    </a:ext>
                  </a:extLst>
                </a:gridCol>
              </a:tblGrid>
              <a:tr h="381748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0(ñ passou)</a:t>
                      </a:r>
                      <a:r>
                        <a:rPr lang="pt-BR" sz="1000" b="1" dirty="0"/>
                        <a:t>false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0(ñ passou)</a:t>
                      </a:r>
                      <a:r>
                        <a:rPr lang="pt-BR" sz="1000" b="1" dirty="0"/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=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0(ñ passou)</a:t>
                      </a:r>
                      <a:r>
                        <a:rPr kumimoji="0" lang="pt-B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4252227"/>
                  </a:ext>
                </a:extLst>
              </a:tr>
              <a:tr h="381748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0(ñ passou)</a:t>
                      </a:r>
                      <a:r>
                        <a:rPr lang="pt-BR" sz="1000" b="1" dirty="0"/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1(passou)</a:t>
                      </a:r>
                      <a:r>
                        <a:rPr lang="pt-BR" sz="1000" b="1" dirty="0" err="1"/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=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0(ñ passou)</a:t>
                      </a:r>
                      <a:r>
                        <a:rPr kumimoji="0" lang="pt-B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0666319"/>
                  </a:ext>
                </a:extLst>
              </a:tr>
              <a:tr h="381748"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1(passou)</a:t>
                      </a:r>
                      <a:r>
                        <a:rPr kumimoji="0" lang="pt-B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true</a:t>
                      </a:r>
                      <a:endParaRPr lang="pt-BR" sz="1000" b="1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0(ñ passou)</a:t>
                      </a:r>
                      <a:r>
                        <a:rPr lang="pt-BR" sz="1000" b="1" dirty="0"/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=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0(ñ passou)</a:t>
                      </a:r>
                      <a:r>
                        <a:rPr kumimoji="0" lang="pt-B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50319642"/>
                  </a:ext>
                </a:extLst>
              </a:tr>
              <a:tr h="381748"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1(passou)</a:t>
                      </a:r>
                      <a:r>
                        <a:rPr kumimoji="0" lang="pt-B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1(passou)</a:t>
                      </a:r>
                      <a:r>
                        <a:rPr lang="pt-BR" sz="1000" b="1" dirty="0" err="1"/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=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1(passou)</a:t>
                      </a:r>
                      <a:r>
                        <a:rPr lang="pt-BR" sz="1000" b="1" dirty="0" err="1"/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3322587"/>
                  </a:ext>
                </a:extLst>
              </a:tr>
            </a:tbl>
          </a:graphicData>
        </a:graphic>
      </p:graphicFrame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25566285-F62D-24AC-828F-2059997C4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4077"/>
              </p:ext>
            </p:extLst>
          </p:nvPr>
        </p:nvGraphicFramePr>
        <p:xfrm>
          <a:off x="6583682" y="3834560"/>
          <a:ext cx="5045650" cy="1526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130">
                  <a:extLst>
                    <a:ext uri="{9D8B030D-6E8A-4147-A177-3AD203B41FA5}">
                      <a16:colId xmlns:a16="http://schemas.microsoft.com/office/drawing/2014/main" val="1630217645"/>
                    </a:ext>
                  </a:extLst>
                </a:gridCol>
                <a:gridCol w="1009130">
                  <a:extLst>
                    <a:ext uri="{9D8B030D-6E8A-4147-A177-3AD203B41FA5}">
                      <a16:colId xmlns:a16="http://schemas.microsoft.com/office/drawing/2014/main" val="247850096"/>
                    </a:ext>
                  </a:extLst>
                </a:gridCol>
                <a:gridCol w="1009130">
                  <a:extLst>
                    <a:ext uri="{9D8B030D-6E8A-4147-A177-3AD203B41FA5}">
                      <a16:colId xmlns:a16="http://schemas.microsoft.com/office/drawing/2014/main" val="2980914359"/>
                    </a:ext>
                  </a:extLst>
                </a:gridCol>
                <a:gridCol w="1009130">
                  <a:extLst>
                    <a:ext uri="{9D8B030D-6E8A-4147-A177-3AD203B41FA5}">
                      <a16:colId xmlns:a16="http://schemas.microsoft.com/office/drawing/2014/main" val="2311522227"/>
                    </a:ext>
                  </a:extLst>
                </a:gridCol>
                <a:gridCol w="1009130">
                  <a:extLst>
                    <a:ext uri="{9D8B030D-6E8A-4147-A177-3AD203B41FA5}">
                      <a16:colId xmlns:a16="http://schemas.microsoft.com/office/drawing/2014/main" val="1562588226"/>
                    </a:ext>
                  </a:extLst>
                </a:gridCol>
              </a:tblGrid>
              <a:tr h="381748"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0(ñ passou)</a:t>
                      </a:r>
                      <a:r>
                        <a:rPr kumimoji="0" lang="pt-B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ou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0(ñ passou)</a:t>
                      </a:r>
                      <a:r>
                        <a:rPr kumimoji="0" lang="pt-B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=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0(ñ passou)</a:t>
                      </a:r>
                      <a:r>
                        <a:rPr lang="pt-BR" sz="1000" b="1" dirty="0"/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4252227"/>
                  </a:ext>
                </a:extLst>
              </a:tr>
              <a:tr h="381748"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0(ñ passou)</a:t>
                      </a:r>
                      <a:r>
                        <a:rPr kumimoji="0" lang="pt-B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ou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1(passou)</a:t>
                      </a:r>
                      <a:r>
                        <a:rPr lang="pt-BR" sz="1000" b="1" dirty="0" err="1"/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=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1(passou)</a:t>
                      </a:r>
                      <a:r>
                        <a:rPr kumimoji="0" lang="pt-B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0666319"/>
                  </a:ext>
                </a:extLst>
              </a:tr>
              <a:tr h="381748"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1(passou)</a:t>
                      </a:r>
                      <a:r>
                        <a:rPr kumimoji="0" lang="pt-B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ou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0(ñ passou)</a:t>
                      </a:r>
                      <a:r>
                        <a:rPr kumimoji="0" lang="pt-B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false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=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1(passou)</a:t>
                      </a:r>
                      <a:r>
                        <a:rPr kumimoji="0" lang="pt-BR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50319642"/>
                  </a:ext>
                </a:extLst>
              </a:tr>
              <a:tr h="381748"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1(passou)</a:t>
                      </a:r>
                      <a:r>
                        <a:rPr kumimoji="0" lang="pt-B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ou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1(passou)</a:t>
                      </a:r>
                      <a:r>
                        <a:rPr lang="pt-BR" sz="1000" b="1" dirty="0" err="1"/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/>
                        <a:t>=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1(passou)</a:t>
                      </a:r>
                      <a:r>
                        <a:rPr kumimoji="0" lang="pt-BR" sz="1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true</a:t>
                      </a:r>
                      <a:endParaRPr lang="pt-BR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3322587"/>
                  </a:ext>
                </a:extLst>
              </a:tr>
            </a:tbl>
          </a:graphicData>
        </a:graphic>
      </p:graphicFrame>
      <p:sp>
        <p:nvSpPr>
          <p:cNvPr id="26" name="Título 1">
            <a:extLst>
              <a:ext uri="{FF2B5EF4-FFF2-40B4-BE49-F238E27FC236}">
                <a16:creationId xmlns:a16="http://schemas.microsoft.com/office/drawing/2014/main" id="{7F8AE031-F5C3-253A-241C-D9C34A0714C3}"/>
              </a:ext>
            </a:extLst>
          </p:cNvPr>
          <p:cNvSpPr txBox="1">
            <a:spLocks/>
          </p:cNvSpPr>
          <p:nvPr/>
        </p:nvSpPr>
        <p:spPr>
          <a:xfrm>
            <a:off x="6583682" y="5361552"/>
            <a:ext cx="5218111" cy="1309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Ou seja, para cada sapato da lista, ele procura pelo tamanho e pelo gênero e pelo tipo...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Só vai escrever “Temos o calçado” se todos esses 3 forem encontrados em 1 sapato.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66F38276-981C-B305-32FA-F2F9A28373F5}"/>
                  </a:ext>
                </a:extLst>
              </p14:cNvPr>
              <p14:cNvContentPartPr/>
              <p14:nvPr/>
            </p14:nvContentPartPr>
            <p14:xfrm>
              <a:off x="1097208" y="5020056"/>
              <a:ext cx="360" cy="36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66F38276-981C-B305-32FA-F2F9A28373F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3208" y="491205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151A8E2B-2BA4-8876-2B9E-F8BC9C226C3C}"/>
                  </a:ext>
                </a:extLst>
              </p14:cNvPr>
              <p14:cNvContentPartPr/>
              <p14:nvPr/>
            </p14:nvContentPartPr>
            <p14:xfrm>
              <a:off x="1087848" y="5202216"/>
              <a:ext cx="3411000" cy="3816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151A8E2B-2BA4-8876-2B9E-F8BC9C226C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4208" y="5094576"/>
                <a:ext cx="3518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B66545F9-E84D-B0E2-661C-27F0F86D75E6}"/>
                  </a:ext>
                </a:extLst>
              </p14:cNvPr>
              <p14:cNvContentPartPr/>
              <p14:nvPr/>
            </p14:nvContentPartPr>
            <p14:xfrm>
              <a:off x="1042128" y="5376096"/>
              <a:ext cx="1918800" cy="5688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B66545F9-E84D-B0E2-661C-27F0F86D75E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8488" y="5268096"/>
                <a:ext cx="20264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3B7ECF38-174B-4203-B4ED-DFA8D687B470}"/>
                  </a:ext>
                </a:extLst>
              </p14:cNvPr>
              <p14:cNvContentPartPr/>
              <p14:nvPr/>
            </p14:nvContentPartPr>
            <p14:xfrm>
              <a:off x="1042128" y="5559696"/>
              <a:ext cx="319320" cy="36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3B7ECF38-174B-4203-B4ED-DFA8D687B47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8488" y="5451696"/>
                <a:ext cx="426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9959AC0E-099C-31EC-6EAD-EB2A91AE6BB4}"/>
                  </a:ext>
                </a:extLst>
              </p14:cNvPr>
              <p14:cNvContentPartPr/>
              <p14:nvPr/>
            </p14:nvContentPartPr>
            <p14:xfrm>
              <a:off x="950688" y="5742216"/>
              <a:ext cx="360" cy="36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9959AC0E-099C-31EC-6EAD-EB2A91AE6B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6688" y="5634576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ítulo 1">
            <a:extLst>
              <a:ext uri="{FF2B5EF4-FFF2-40B4-BE49-F238E27FC236}">
                <a16:creationId xmlns:a16="http://schemas.microsoft.com/office/drawing/2014/main" id="{64F815E4-0A99-A768-4152-0EED20D10156}"/>
              </a:ext>
            </a:extLst>
          </p:cNvPr>
          <p:cNvSpPr txBox="1">
            <a:spLocks/>
          </p:cNvSpPr>
          <p:nvPr/>
        </p:nvSpPr>
        <p:spPr>
          <a:xfrm>
            <a:off x="3357709" y="5944063"/>
            <a:ext cx="3142309" cy="877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achou sapato, troca o valor do booleano “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achouSapato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” para verdadeiro.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Depois checamos se é verdadeiro ou falso...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for falso, não achou o sapato, escreva “Não achamos o calçado”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EBD581F6-B757-F1D7-9DF0-BFD73AF34A1E}"/>
                  </a:ext>
                </a:extLst>
              </p14:cNvPr>
              <p14:cNvContentPartPr/>
              <p14:nvPr/>
            </p14:nvContentPartPr>
            <p14:xfrm>
              <a:off x="6684408" y="6023376"/>
              <a:ext cx="297000" cy="62532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EBD581F6-B757-F1D7-9DF0-BFD73AF34A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78288" y="6017256"/>
                <a:ext cx="30924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FC76B560-8C10-2370-E3DF-F4DB917CC725}"/>
                  </a:ext>
                </a:extLst>
              </p14:cNvPr>
              <p14:cNvContentPartPr/>
              <p14:nvPr/>
            </p14:nvContentPartPr>
            <p14:xfrm>
              <a:off x="4678128" y="5435136"/>
              <a:ext cx="2015280" cy="92916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FC76B560-8C10-2370-E3DF-F4DB917CC7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72008" y="5429016"/>
                <a:ext cx="2027520" cy="9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2F7492C1-C1C5-B1E8-C2CC-74A4F8402EDF}"/>
                  </a:ext>
                </a:extLst>
              </p14:cNvPr>
              <p14:cNvContentPartPr/>
              <p14:nvPr/>
            </p14:nvContentPartPr>
            <p14:xfrm>
              <a:off x="4627368" y="5384016"/>
              <a:ext cx="172440" cy="18468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2F7492C1-C1C5-B1E8-C2CC-74A4F8402E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21248" y="5377896"/>
                <a:ext cx="1846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7468C0E9-995F-6B80-8BD1-F08197DB2C8E}"/>
                  </a:ext>
                </a:extLst>
              </p14:cNvPr>
              <p14:cNvContentPartPr/>
              <p14:nvPr/>
            </p14:nvContentPartPr>
            <p14:xfrm>
              <a:off x="1197648" y="5467896"/>
              <a:ext cx="639360" cy="3780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7468C0E9-995F-6B80-8BD1-F08197DB2C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91528" y="5461776"/>
                <a:ext cx="65160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Agrupar 66">
            <a:extLst>
              <a:ext uri="{FF2B5EF4-FFF2-40B4-BE49-F238E27FC236}">
                <a16:creationId xmlns:a16="http://schemas.microsoft.com/office/drawing/2014/main" id="{0ED9B9EB-7B80-0F58-3ED8-76E191BD00C3}"/>
              </a:ext>
            </a:extLst>
          </p:cNvPr>
          <p:cNvGrpSpPr/>
          <p:nvPr/>
        </p:nvGrpSpPr>
        <p:grpSpPr>
          <a:xfrm>
            <a:off x="2395728" y="5383296"/>
            <a:ext cx="1318680" cy="624600"/>
            <a:chOff x="2395728" y="5383296"/>
            <a:chExt cx="131868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D8D4030D-E217-C91C-6E27-B7325C39A5B1}"/>
                    </a:ext>
                  </a:extLst>
                </p14:cNvPr>
                <p14:cNvContentPartPr/>
                <p14:nvPr/>
              </p14:nvContentPartPr>
              <p14:xfrm>
                <a:off x="2925648" y="5383296"/>
                <a:ext cx="752040" cy="48744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D8D4030D-E217-C91C-6E27-B7325C39A5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19528" y="5377176"/>
                  <a:ext cx="7642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C6A5A228-70D1-AAA4-135D-1C2EC5A3B3C1}"/>
                    </a:ext>
                  </a:extLst>
                </p14:cNvPr>
                <p14:cNvContentPartPr/>
                <p14:nvPr/>
              </p14:nvContentPartPr>
              <p14:xfrm>
                <a:off x="3593448" y="5780016"/>
                <a:ext cx="120960" cy="12672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C6A5A228-70D1-AAA4-135D-1C2EC5A3B3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87328" y="5773896"/>
                  <a:ext cx="133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DDEB95A6-9DB8-4684-C7E6-746570C6FD85}"/>
                    </a:ext>
                  </a:extLst>
                </p14:cNvPr>
                <p14:cNvContentPartPr/>
                <p14:nvPr/>
              </p14:nvContentPartPr>
              <p14:xfrm>
                <a:off x="2453688" y="5750496"/>
                <a:ext cx="966240" cy="25740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DDEB95A6-9DB8-4684-C7E6-746570C6FD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47568" y="5744376"/>
                  <a:ext cx="978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DDF76898-54C2-7ECD-AC64-A499D237A049}"/>
                    </a:ext>
                  </a:extLst>
                </p14:cNvPr>
                <p14:cNvContentPartPr/>
                <p14:nvPr/>
              </p14:nvContentPartPr>
              <p14:xfrm>
                <a:off x="2395728" y="5843016"/>
                <a:ext cx="148680" cy="120960"/>
              </p14:xfrm>
            </p:contentPart>
          </mc:Choice>
          <mc:Fallback xmlns=""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DDF76898-54C2-7ECD-AC64-A499D237A0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89608" y="5836896"/>
                  <a:ext cx="160920" cy="13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226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6" grpId="0" build="p"/>
      <p:bldP spid="4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validar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email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326402C-C31C-905D-B561-E5632DA45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434" y="854427"/>
            <a:ext cx="5784560" cy="46738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73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validar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email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0D0B86-C9A2-9BC9-39CB-E7F6E680D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226" y="598682"/>
            <a:ext cx="6659179" cy="615675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F069345-67EF-2057-04A6-261C2E046E19}"/>
              </a:ext>
            </a:extLst>
          </p:cNvPr>
          <p:cNvSpPr txBox="1">
            <a:spLocks/>
          </p:cNvSpPr>
          <p:nvPr/>
        </p:nvSpPr>
        <p:spPr>
          <a:xfrm>
            <a:off x="7004304" y="715993"/>
            <a:ext cx="4797489" cy="5768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Utilizamos  bibliotecas Texto,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Util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Criamos uma variável do tipo cadeia(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string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) chamada “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”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Criamos uma variável do tipo inteiro(numero) chamada “i” (esse será nosso índice para o (for loop)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Criamos um vetor (lista) de elementos do tipo cadeia 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string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) e chamamos essa lista de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database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, já colocamos valores iniciais na nossa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database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ACB1B0B1-7C83-865B-1830-44F32EA7D2CD}"/>
                  </a:ext>
                </a:extLst>
              </p14:cNvPr>
              <p14:cNvContentPartPr/>
              <p14:nvPr/>
            </p14:nvContentPartPr>
            <p14:xfrm>
              <a:off x="9125568" y="4562856"/>
              <a:ext cx="1289520" cy="36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ACB1B0B1-7C83-865B-1830-44F32EA7D2C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71568" y="4454856"/>
                <a:ext cx="1397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F0A525B7-E10B-01CF-5922-8CDD37066DA8}"/>
                  </a:ext>
                </a:extLst>
              </p14:cNvPr>
              <p14:cNvContentPartPr/>
              <p14:nvPr/>
            </p14:nvContentPartPr>
            <p14:xfrm>
              <a:off x="1142928" y="1663776"/>
              <a:ext cx="1544760" cy="9288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F0A525B7-E10B-01CF-5922-8CDD37066DA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8928" y="1556136"/>
                <a:ext cx="16524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0AB1A572-93DA-8BE0-A02A-02D1140CADF8}"/>
                  </a:ext>
                </a:extLst>
              </p14:cNvPr>
              <p14:cNvContentPartPr/>
              <p14:nvPr/>
            </p14:nvContentPartPr>
            <p14:xfrm>
              <a:off x="1380528" y="1836936"/>
              <a:ext cx="1372320" cy="2844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0AB1A572-93DA-8BE0-A02A-02D1140CADF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26888" y="1728936"/>
                <a:ext cx="14799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518361C3-B0B3-6299-E272-8EED88223DFC}"/>
                  </a:ext>
                </a:extLst>
              </p14:cNvPr>
              <p14:cNvContentPartPr/>
              <p14:nvPr/>
            </p14:nvContentPartPr>
            <p14:xfrm>
              <a:off x="1316808" y="2020176"/>
              <a:ext cx="1619640" cy="3744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518361C3-B0B3-6299-E272-8EED88223D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62808" y="1912536"/>
                <a:ext cx="17272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8C9822B0-4588-0FFE-794A-4378764AAC97}"/>
                  </a:ext>
                </a:extLst>
              </p14:cNvPr>
              <p14:cNvContentPartPr/>
              <p14:nvPr/>
            </p14:nvContentPartPr>
            <p14:xfrm>
              <a:off x="1325808" y="2157696"/>
              <a:ext cx="1426320" cy="7380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8C9822B0-4588-0FFE-794A-4378764AAC9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71808" y="2050056"/>
                <a:ext cx="15339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F459D4D8-0247-924E-113E-61466B474E57}"/>
                  </a:ext>
                </a:extLst>
              </p14:cNvPr>
              <p14:cNvContentPartPr/>
              <p14:nvPr/>
            </p14:nvContentPartPr>
            <p14:xfrm>
              <a:off x="1325808" y="2367936"/>
              <a:ext cx="1573920" cy="3708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F459D4D8-0247-924E-113E-61466B474E5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1808" y="2260296"/>
                <a:ext cx="16815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AD1F4F13-20A2-4D66-2BD8-C152E9C392E7}"/>
                  </a:ext>
                </a:extLst>
              </p14:cNvPr>
              <p14:cNvContentPartPr/>
              <p14:nvPr/>
            </p14:nvContentPartPr>
            <p14:xfrm>
              <a:off x="1261728" y="2569176"/>
              <a:ext cx="1544760" cy="3744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AD1F4F13-20A2-4D66-2BD8-C152E9C392E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07728" y="2461176"/>
                <a:ext cx="16524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76FD8959-1112-CA60-E052-60BACCBA3A8A}"/>
                  </a:ext>
                </a:extLst>
              </p14:cNvPr>
              <p14:cNvContentPartPr/>
              <p14:nvPr/>
            </p14:nvContentPartPr>
            <p14:xfrm>
              <a:off x="1142928" y="2807136"/>
              <a:ext cx="237240" cy="1944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76FD8959-1112-CA60-E052-60BACCBA3A8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8928" y="2699496"/>
                <a:ext cx="344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985B27E1-814A-9E97-2A2D-57FBD0A88DDE}"/>
                  </a:ext>
                </a:extLst>
              </p14:cNvPr>
              <p14:cNvContentPartPr/>
              <p14:nvPr/>
            </p14:nvContentPartPr>
            <p14:xfrm>
              <a:off x="1764648" y="1691136"/>
              <a:ext cx="929160" cy="4968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985B27E1-814A-9E97-2A2D-57FBD0A88DD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10648" y="1583136"/>
                <a:ext cx="10368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AF15F771-C606-9496-EFD7-0C42C7DD58ED}"/>
                  </a:ext>
                </a:extLst>
              </p14:cNvPr>
              <p14:cNvContentPartPr/>
              <p14:nvPr/>
            </p14:nvContentPartPr>
            <p14:xfrm>
              <a:off x="1307448" y="1837656"/>
              <a:ext cx="65160" cy="62712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AF15F771-C606-9496-EFD7-0C42C7DD58E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53448" y="1730016"/>
                <a:ext cx="17280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E614143B-98C6-D96B-3585-E5AA05EA0EB9}"/>
                  </a:ext>
                </a:extLst>
              </p14:cNvPr>
              <p14:cNvContentPartPr/>
              <p14:nvPr/>
            </p14:nvContentPartPr>
            <p14:xfrm>
              <a:off x="10343042" y="1093438"/>
              <a:ext cx="733320" cy="30960"/>
            </p14:xfrm>
          </p:contentPart>
        </mc:Choice>
        <mc:Fallback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E614143B-98C6-D96B-3585-E5AA05EA0EB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289402" y="985798"/>
                <a:ext cx="8409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975B2B4C-0941-052C-2FEA-C88B5F71CFA6}"/>
                  </a:ext>
                </a:extLst>
              </p14:cNvPr>
              <p14:cNvContentPartPr/>
              <p14:nvPr/>
            </p14:nvContentPartPr>
            <p14:xfrm>
              <a:off x="11287682" y="1108918"/>
              <a:ext cx="313200" cy="360"/>
            </p14:xfrm>
          </p:contentPart>
        </mc:Choice>
        <mc:Fallback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975B2B4C-0941-052C-2FEA-C88B5F71CFA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233682" y="1000918"/>
                <a:ext cx="420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61F3B371-49CA-6A6C-8448-9ED43CCC5C87}"/>
                  </a:ext>
                </a:extLst>
              </p14:cNvPr>
              <p14:cNvContentPartPr/>
              <p14:nvPr/>
            </p14:nvContentPartPr>
            <p14:xfrm>
              <a:off x="2323322" y="809038"/>
              <a:ext cx="508680" cy="360"/>
            </p14:xfrm>
          </p:contentPart>
        </mc:Choice>
        <mc:Fallback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61F3B371-49CA-6A6C-8448-9ED43CCC5C8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269682" y="701398"/>
                <a:ext cx="616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7094833C-205B-0384-FF37-C6151D50B788}"/>
                  </a:ext>
                </a:extLst>
              </p14:cNvPr>
              <p14:cNvContentPartPr/>
              <p14:nvPr/>
            </p14:nvContentPartPr>
            <p14:xfrm>
              <a:off x="2293442" y="1009918"/>
              <a:ext cx="493920" cy="39600"/>
            </p14:xfrm>
          </p:contentPart>
        </mc:Choice>
        <mc:Fallback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7094833C-205B-0384-FF37-C6151D50B78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39802" y="902278"/>
                <a:ext cx="6015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CAE59EFC-81AC-3719-3FBA-D44563DC8F0C}"/>
                  </a:ext>
                </a:extLst>
              </p14:cNvPr>
              <p14:cNvContentPartPr/>
              <p14:nvPr/>
            </p14:nvContentPartPr>
            <p14:xfrm>
              <a:off x="7434962" y="2328958"/>
              <a:ext cx="4046040" cy="114480"/>
            </p14:xfrm>
          </p:contentPart>
        </mc:Choice>
        <mc:Fallback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CAE59EFC-81AC-3719-3FBA-D44563DC8F0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81322" y="2220958"/>
                <a:ext cx="41536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100E72BB-A32A-51D2-E406-A9D52E5310D8}"/>
                  </a:ext>
                </a:extLst>
              </p14:cNvPr>
              <p14:cNvContentPartPr/>
              <p14:nvPr/>
            </p14:nvContentPartPr>
            <p14:xfrm>
              <a:off x="1228922" y="1317358"/>
              <a:ext cx="769320" cy="26280"/>
            </p14:xfrm>
          </p:contentPart>
        </mc:Choice>
        <mc:Fallback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100E72BB-A32A-51D2-E406-A9D52E5310D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74922" y="1209358"/>
                <a:ext cx="8769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B9DB73D0-4942-C0F7-B5F9-B114158BF7E2}"/>
                  </a:ext>
                </a:extLst>
              </p14:cNvPr>
              <p14:cNvContentPartPr/>
              <p14:nvPr/>
            </p14:nvContentPartPr>
            <p14:xfrm>
              <a:off x="7479602" y="3227878"/>
              <a:ext cx="3612240" cy="70920"/>
            </p14:xfrm>
          </p:contentPart>
        </mc:Choice>
        <mc:Fallback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B9DB73D0-4942-C0F7-B5F9-B114158BF7E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25962" y="3120238"/>
                <a:ext cx="37198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393E0107-6BB9-D697-5C90-F4ABDC4F6B5D}"/>
                  </a:ext>
                </a:extLst>
              </p14:cNvPr>
              <p14:cNvContentPartPr/>
              <p14:nvPr/>
            </p14:nvContentPartPr>
            <p14:xfrm>
              <a:off x="1199042" y="1513918"/>
              <a:ext cx="643320" cy="15480"/>
            </p14:xfrm>
          </p:contentPart>
        </mc:Choice>
        <mc:Fallback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393E0107-6BB9-D697-5C90-F4ABDC4F6B5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45042" y="1406278"/>
                <a:ext cx="750960" cy="231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ítulo 1">
            <a:extLst>
              <a:ext uri="{FF2B5EF4-FFF2-40B4-BE49-F238E27FC236}">
                <a16:creationId xmlns:a16="http://schemas.microsoft.com/office/drawing/2014/main" id="{1751CEE0-A807-69FD-3A1E-DF90A0D3C253}"/>
              </a:ext>
            </a:extLst>
          </p:cNvPr>
          <p:cNvSpPr txBox="1">
            <a:spLocks/>
          </p:cNvSpPr>
          <p:nvPr/>
        </p:nvSpPr>
        <p:spPr>
          <a:xfrm>
            <a:off x="3116845" y="1737118"/>
            <a:ext cx="3196665" cy="627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Lembre-se: 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separado por vírgulas, que estão fora das aspas</a:t>
            </a:r>
          </a:p>
        </p:txBody>
      </p:sp>
    </p:spTree>
    <p:extLst>
      <p:ext uri="{BB962C8B-B14F-4D97-AF65-F5344CB8AC3E}">
        <p14:creationId xmlns:p14="http://schemas.microsoft.com/office/powerpoint/2010/main" val="4017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validar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email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0D0B86-C9A2-9BC9-39CB-E7F6E680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39" y="598682"/>
            <a:ext cx="6659179" cy="615675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F069345-67EF-2057-04A6-261C2E046E19}"/>
              </a:ext>
            </a:extLst>
          </p:cNvPr>
          <p:cNvSpPr txBox="1">
            <a:spLocks/>
          </p:cNvSpPr>
          <p:nvPr/>
        </p:nvSpPr>
        <p:spPr>
          <a:xfrm>
            <a:off x="7004304" y="715993"/>
            <a:ext cx="4797489" cy="5768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Enquanto 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while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loop) é uma repetição que até que a condição não seja contrariada...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Ele vai ficar preso no loop (dentro do quadrado laranja).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No nosso caso, a condição é: </a:t>
            </a:r>
            <a:b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diferente de “sair”.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Ou seja, o programa vai ficar preso no loop rodando a interação até que o valor da variável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vire “sair”. 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==“sair”)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7125A4C0-288D-B41B-8DED-D8301EC41018}"/>
                  </a:ext>
                </a:extLst>
              </p14:cNvPr>
              <p14:cNvContentPartPr/>
              <p14:nvPr/>
            </p14:nvContentPartPr>
            <p14:xfrm>
              <a:off x="803808" y="2880576"/>
              <a:ext cx="6005880" cy="338328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7125A4C0-288D-B41B-8DED-D8301EC410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7688" y="2874456"/>
                <a:ext cx="6018120" cy="33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420EC511-B9C6-D767-C866-6145E672B37D}"/>
                  </a:ext>
                </a:extLst>
              </p14:cNvPr>
              <p14:cNvContentPartPr/>
              <p14:nvPr/>
            </p14:nvContentPartPr>
            <p14:xfrm>
              <a:off x="7488648" y="4150728"/>
              <a:ext cx="3044160" cy="291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420EC511-B9C6-D767-C866-6145E672B3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5008" y="4043088"/>
                <a:ext cx="31518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84EC2BB2-A5EC-B3FE-C8F7-E58C9B5A51E0}"/>
                  </a:ext>
                </a:extLst>
              </p14:cNvPr>
              <p14:cNvContentPartPr/>
              <p14:nvPr/>
            </p14:nvContentPartPr>
            <p14:xfrm>
              <a:off x="1581768" y="3017376"/>
              <a:ext cx="996120" cy="2880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84EC2BB2-A5EC-B3FE-C8F7-E58C9B5A51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7768" y="2909376"/>
                <a:ext cx="11037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58759EFA-A2D6-C202-97D2-C9670FC714BA}"/>
                  </a:ext>
                </a:extLst>
              </p14:cNvPr>
              <p14:cNvContentPartPr/>
              <p14:nvPr/>
            </p14:nvContentPartPr>
            <p14:xfrm>
              <a:off x="7516368" y="1152216"/>
              <a:ext cx="1106640" cy="2736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58759EFA-A2D6-C202-97D2-C9670FC714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2368" y="1044216"/>
                <a:ext cx="12142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F32E132A-8D21-1D33-DBE6-9F088DE0303B}"/>
                  </a:ext>
                </a:extLst>
              </p14:cNvPr>
              <p14:cNvContentPartPr/>
              <p14:nvPr/>
            </p14:nvContentPartPr>
            <p14:xfrm>
              <a:off x="8751888" y="1142496"/>
              <a:ext cx="1367280" cy="12960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F32E132A-8D21-1D33-DBE6-9F088DE030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98248" y="1034856"/>
                <a:ext cx="14749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FCE01DB0-ED97-9305-5F5F-B58D9DA13E05}"/>
                  </a:ext>
                </a:extLst>
              </p14:cNvPr>
              <p14:cNvContentPartPr/>
              <p14:nvPr/>
            </p14:nvContentPartPr>
            <p14:xfrm>
              <a:off x="868248" y="3026736"/>
              <a:ext cx="595080" cy="1872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FCE01DB0-ED97-9305-5F5F-B58D9DA13E0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4248" y="2918736"/>
                <a:ext cx="7027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165A9BFC-8855-9356-9E45-94C8C5BE89EB}"/>
                  </a:ext>
                </a:extLst>
              </p14:cNvPr>
              <p14:cNvContentPartPr/>
              <p14:nvPr/>
            </p14:nvContentPartPr>
            <p14:xfrm>
              <a:off x="5613408" y="4425336"/>
              <a:ext cx="798840" cy="72324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165A9BFC-8855-9356-9E45-94C8C5BE89E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07288" y="4419216"/>
                <a:ext cx="811080" cy="7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29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validar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email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40D0B86-C9A2-9BC9-39CB-E7F6E680D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26" y="598682"/>
            <a:ext cx="6659179" cy="615675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BC6B26-DC9D-BE96-EB8B-5217CAB29684}"/>
              </a:ext>
            </a:extLst>
          </p:cNvPr>
          <p:cNvSpPr txBox="1">
            <a:spLocks/>
          </p:cNvSpPr>
          <p:nvPr/>
        </p:nvSpPr>
        <p:spPr>
          <a:xfrm>
            <a:off x="7004304" y="715993"/>
            <a:ext cx="4797489" cy="5768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Checa se: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tem “@” no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a partir do índice 5 ?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 (tabela verdade)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tem “.com” no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email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a partir do índice 9 ?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passou dos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checks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acima, fazer (For loop)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começa do i=0;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i&lt;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tamanho_vetor_database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;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i++(de 1_em_1)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Para saber a quantidade de elementos do vetor “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database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”, utilizamos uma biblioteca chamada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Utils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e a função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numero_elementos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Essa função recebe apenas 1 argumento que é o próprio vetor.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Ele conta e retorna o numero de elementos como tipo inteiro. (=6)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Utilizamos isso para colocar no nosso (for loop) como condição de término.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8BF94694-7F18-3D90-645E-D4B0909C35B5}"/>
                  </a:ext>
                </a:extLst>
              </p14:cNvPr>
              <p14:cNvContentPartPr/>
              <p14:nvPr/>
            </p14:nvContentPartPr>
            <p14:xfrm>
              <a:off x="1691568" y="3684816"/>
              <a:ext cx="2322720" cy="936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8BF94694-7F18-3D90-645E-D4B0909C35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7568" y="3576816"/>
                <a:ext cx="2430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A53DDFEA-3DD9-A465-419F-43552023D9D0}"/>
                  </a:ext>
                </a:extLst>
              </p14:cNvPr>
              <p14:cNvContentPartPr/>
              <p14:nvPr/>
            </p14:nvContentPartPr>
            <p14:xfrm>
              <a:off x="4297608" y="3647376"/>
              <a:ext cx="2665800" cy="7668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A53DDFEA-3DD9-A465-419F-43552023D9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3608" y="3539736"/>
                <a:ext cx="2773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1E0AB6F8-9CE9-34DE-70A1-8997FB7BCA23}"/>
                  </a:ext>
                </a:extLst>
              </p14:cNvPr>
              <p14:cNvContentPartPr/>
              <p14:nvPr/>
            </p14:nvContentPartPr>
            <p14:xfrm>
              <a:off x="2249568" y="3839976"/>
              <a:ext cx="2184480" cy="5652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1E0AB6F8-9CE9-34DE-70A1-8997FB7BCA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5568" y="3731976"/>
                <a:ext cx="22921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09B239D1-1E3C-1C39-D896-901D063A126C}"/>
                  </a:ext>
                </a:extLst>
              </p14:cNvPr>
              <p14:cNvContentPartPr/>
              <p14:nvPr/>
            </p14:nvContentPartPr>
            <p14:xfrm>
              <a:off x="7461288" y="1563336"/>
              <a:ext cx="3174120" cy="3816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09B239D1-1E3C-1C39-D896-901D063A12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7648" y="1455696"/>
                <a:ext cx="3281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64F61334-3C1A-B98C-325C-ACE98184A2C7}"/>
                  </a:ext>
                </a:extLst>
              </p14:cNvPr>
              <p14:cNvContentPartPr/>
              <p14:nvPr/>
            </p14:nvContentPartPr>
            <p14:xfrm>
              <a:off x="7488648" y="2075256"/>
              <a:ext cx="3345840" cy="972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64F61334-3C1A-B98C-325C-ACE98184A2C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35008" y="1967256"/>
                <a:ext cx="3453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341D92CA-22C0-FCF9-6558-3030D3F8B6F5}"/>
                  </a:ext>
                </a:extLst>
              </p14:cNvPr>
              <p14:cNvContentPartPr/>
              <p14:nvPr/>
            </p14:nvContentPartPr>
            <p14:xfrm>
              <a:off x="7470288" y="3099096"/>
              <a:ext cx="2395080" cy="1908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341D92CA-22C0-FCF9-6558-3030D3F8B6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16648" y="2991456"/>
                <a:ext cx="25027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0F23D511-593E-2454-5B18-38E98D0935EB}"/>
                  </a:ext>
                </a:extLst>
              </p14:cNvPr>
              <p14:cNvContentPartPr/>
              <p14:nvPr/>
            </p14:nvContentPartPr>
            <p14:xfrm>
              <a:off x="8741448" y="4407336"/>
              <a:ext cx="1712520" cy="1008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0F23D511-593E-2454-5B18-38E98D0935E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87808" y="4299336"/>
                <a:ext cx="1820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2" name="Tinta 51">
                <a:extLst>
                  <a:ext uri="{FF2B5EF4-FFF2-40B4-BE49-F238E27FC236}">
                    <a16:creationId xmlns:a16="http://schemas.microsoft.com/office/drawing/2014/main" id="{91E2BB1E-5C1C-A5D9-1FB2-7A8B7770EE05}"/>
                  </a:ext>
                </a:extLst>
              </p14:cNvPr>
              <p14:cNvContentPartPr/>
              <p14:nvPr/>
            </p14:nvContentPartPr>
            <p14:xfrm>
              <a:off x="8156448" y="4434696"/>
              <a:ext cx="685800" cy="3960"/>
            </p14:xfrm>
          </p:contentPart>
        </mc:Choice>
        <mc:Fallback xmlns="">
          <p:pic>
            <p:nvPicPr>
              <p:cNvPr id="52" name="Tinta 51">
                <a:extLst>
                  <a:ext uri="{FF2B5EF4-FFF2-40B4-BE49-F238E27FC236}">
                    <a16:creationId xmlns:a16="http://schemas.microsoft.com/office/drawing/2014/main" id="{91E2BB1E-5C1C-A5D9-1FB2-7A8B7770EE0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02448" y="4326696"/>
                <a:ext cx="7934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3" name="Tinta 52">
                <a:extLst>
                  <a:ext uri="{FF2B5EF4-FFF2-40B4-BE49-F238E27FC236}">
                    <a16:creationId xmlns:a16="http://schemas.microsoft.com/office/drawing/2014/main" id="{48D7D8BB-71A2-97BE-9BCF-4D6DA8861E06}"/>
                  </a:ext>
                </a:extLst>
              </p14:cNvPr>
              <p14:cNvContentPartPr/>
              <p14:nvPr/>
            </p14:nvContentPartPr>
            <p14:xfrm>
              <a:off x="9765648" y="4653936"/>
              <a:ext cx="968400" cy="20160"/>
            </p14:xfrm>
          </p:contentPart>
        </mc:Choice>
        <mc:Fallback xmlns="">
          <p:pic>
            <p:nvPicPr>
              <p:cNvPr id="53" name="Tinta 52">
                <a:extLst>
                  <a:ext uri="{FF2B5EF4-FFF2-40B4-BE49-F238E27FC236}">
                    <a16:creationId xmlns:a16="http://schemas.microsoft.com/office/drawing/2014/main" id="{48D7D8BB-71A2-97BE-9BCF-4D6DA8861E0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11648" y="4546296"/>
                <a:ext cx="1076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4" name="Tinta 53">
                <a:extLst>
                  <a:ext uri="{FF2B5EF4-FFF2-40B4-BE49-F238E27FC236}">
                    <a16:creationId xmlns:a16="http://schemas.microsoft.com/office/drawing/2014/main" id="{C94ACC3E-9A55-AD98-0432-4A2BBC78D8D0}"/>
                  </a:ext>
                </a:extLst>
              </p14:cNvPr>
              <p14:cNvContentPartPr/>
              <p14:nvPr/>
            </p14:nvContentPartPr>
            <p14:xfrm>
              <a:off x="8147088" y="4928616"/>
              <a:ext cx="293040" cy="360"/>
            </p14:xfrm>
          </p:contentPart>
        </mc:Choice>
        <mc:Fallback xmlns="">
          <p:pic>
            <p:nvPicPr>
              <p:cNvPr id="54" name="Tinta 53">
                <a:extLst>
                  <a:ext uri="{FF2B5EF4-FFF2-40B4-BE49-F238E27FC236}">
                    <a16:creationId xmlns:a16="http://schemas.microsoft.com/office/drawing/2014/main" id="{C94ACC3E-9A55-AD98-0432-4A2BBC78D8D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93088" y="4820616"/>
                <a:ext cx="400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0E3AC6ED-1CBE-E784-EB97-EFBCD1394142}"/>
                  </a:ext>
                </a:extLst>
              </p14:cNvPr>
              <p14:cNvContentPartPr/>
              <p14:nvPr/>
            </p14:nvContentPartPr>
            <p14:xfrm>
              <a:off x="7818048" y="5412816"/>
              <a:ext cx="612720" cy="972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0E3AC6ED-1CBE-E784-EB97-EFBCD139414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764048" y="5304816"/>
                <a:ext cx="7203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D56ABE23-96E2-06A8-7A37-728318D4696B}"/>
                  </a:ext>
                </a:extLst>
              </p14:cNvPr>
              <p14:cNvContentPartPr/>
              <p14:nvPr/>
            </p14:nvContentPartPr>
            <p14:xfrm>
              <a:off x="8349048" y="5412816"/>
              <a:ext cx="292320" cy="10800"/>
            </p14:xfrm>
          </p:contentPart>
        </mc:Choice>
        <mc:Fallback xmlns=""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D56ABE23-96E2-06A8-7A37-728318D469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95048" y="5305176"/>
                <a:ext cx="39996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5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6774</TotalTime>
  <Words>991</Words>
  <Application>Microsoft Office PowerPoint</Application>
  <PresentationFormat>Widescreen</PresentationFormat>
  <Paragraphs>133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34</cp:revision>
  <dcterms:created xsi:type="dcterms:W3CDTF">2024-12-02T21:15:35Z</dcterms:created>
  <dcterms:modified xsi:type="dcterms:W3CDTF">2025-04-12T19:46:03Z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